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7" r:id="rId3"/>
    <p:sldId id="258" r:id="rId4"/>
    <p:sldId id="268" r:id="rId5"/>
    <p:sldId id="259" r:id="rId6"/>
    <p:sldId id="260" r:id="rId7"/>
    <p:sldId id="261" r:id="rId8"/>
    <p:sldId id="263" r:id="rId9"/>
    <p:sldId id="281" r:id="rId10"/>
    <p:sldId id="280" r:id="rId11"/>
    <p:sldId id="289" r:id="rId12"/>
    <p:sldId id="291" r:id="rId13"/>
    <p:sldId id="271" r:id="rId14"/>
    <p:sldId id="272" r:id="rId15"/>
    <p:sldId id="265" r:id="rId16"/>
    <p:sldId id="275" r:id="rId17"/>
    <p:sldId id="278" r:id="rId18"/>
    <p:sldId id="277" r:id="rId19"/>
    <p:sldId id="276" r:id="rId20"/>
    <p:sldId id="279" r:id="rId21"/>
    <p:sldId id="287" r:id="rId22"/>
    <p:sldId id="270" r:id="rId23"/>
    <p:sldId id="290" r:id="rId24"/>
    <p:sldId id="292" r:id="rId25"/>
    <p:sldId id="293" r:id="rId26"/>
    <p:sldId id="273" r:id="rId27"/>
    <p:sldId id="267" r:id="rId28"/>
    <p:sldId id="266" r:id="rId29"/>
    <p:sldId id="282" r:id="rId30"/>
    <p:sldId id="283" r:id="rId31"/>
    <p:sldId id="269" r:id="rId32"/>
    <p:sldId id="284" r:id="rId33"/>
    <p:sldId id="285" r:id="rId34"/>
    <p:sldId id="286" r:id="rId35"/>
    <p:sldId id="288" r:id="rId36"/>
    <p:sldId id="274"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5F61F6-D246-428B-B576-2E1F8A66654E}" v="889" dt="2023-07-03T09:02:12.0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0" d="100"/>
          <a:sy n="150" d="100"/>
        </p:scale>
        <p:origin x="65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 Romburgh" userId="S::rph2s52v4@vossie.net::13e1004b-becf-4210-8053-dd6899d2092b" providerId="AD" clId="Web-{D1DBB28C-58EA-AAF3-0E08-6F1EC086BC4C}"/>
    <pc:docChg chg="modSld">
      <pc:chgData name="Alex Romburgh" userId="S::rph2s52v4@vossie.net::13e1004b-becf-4210-8053-dd6899d2092b" providerId="AD" clId="Web-{D1DBB28C-58EA-AAF3-0E08-6F1EC086BC4C}" dt="2023-06-29T09:13:22.800" v="45" actId="20577"/>
      <pc:docMkLst>
        <pc:docMk/>
      </pc:docMkLst>
      <pc:sldChg chg="modSp">
        <pc:chgData name="Alex Romburgh" userId="S::rph2s52v4@vossie.net::13e1004b-becf-4210-8053-dd6899d2092b" providerId="AD" clId="Web-{D1DBB28C-58EA-AAF3-0E08-6F1EC086BC4C}" dt="2023-06-29T09:13:22.800" v="45" actId="20577"/>
        <pc:sldMkLst>
          <pc:docMk/>
          <pc:sldMk cId="1933330689" sldId="257"/>
        </pc:sldMkLst>
        <pc:spChg chg="mod">
          <ac:chgData name="Alex Romburgh" userId="S::rph2s52v4@vossie.net::13e1004b-becf-4210-8053-dd6899d2092b" providerId="AD" clId="Web-{D1DBB28C-58EA-AAF3-0E08-6F1EC086BC4C}" dt="2023-06-29T09:13:22.800" v="45" actId="20577"/>
          <ac:spMkLst>
            <pc:docMk/>
            <pc:sldMk cId="1933330689" sldId="257"/>
            <ac:spMk id="3" creationId="{CDBA643B-4404-49AC-85EE-F4109BCBA08C}"/>
          </ac:spMkLst>
        </pc:spChg>
      </pc:sldChg>
    </pc:docChg>
  </pc:docChgLst>
  <pc:docChgLst>
    <pc:chgData name="Michael Janse van Rensburg" userId="S::zzzzt5kd5@vossie.net::4ad082fc-7755-4298-ba14-1e57c0cada52" providerId="AD" clId="Web-{A02CA1B2-0861-B99E-3D56-AEE2B4F245BC}"/>
    <pc:docChg chg="addSld modSld">
      <pc:chgData name="Michael Janse van Rensburg" userId="S::zzzzt5kd5@vossie.net::4ad082fc-7755-4298-ba14-1e57c0cada52" providerId="AD" clId="Web-{A02CA1B2-0861-B99E-3D56-AEE2B4F245BC}" dt="2023-07-01T09:31:31.509" v="287" actId="20577"/>
      <pc:docMkLst>
        <pc:docMk/>
      </pc:docMkLst>
      <pc:sldChg chg="addSp modSp">
        <pc:chgData name="Michael Janse van Rensburg" userId="S::zzzzt5kd5@vossie.net::4ad082fc-7755-4298-ba14-1e57c0cada52" providerId="AD" clId="Web-{A02CA1B2-0861-B99E-3D56-AEE2B4F245BC}" dt="2023-07-01T09:18:09.879" v="254"/>
        <pc:sldMkLst>
          <pc:docMk/>
          <pc:sldMk cId="109857222" sldId="256"/>
        </pc:sldMkLst>
        <pc:spChg chg="mod">
          <ac:chgData name="Michael Janse van Rensburg" userId="S::zzzzt5kd5@vossie.net::4ad082fc-7755-4298-ba14-1e57c0cada52" providerId="AD" clId="Web-{A02CA1B2-0861-B99E-3D56-AEE2B4F245BC}" dt="2023-07-01T09:18:09.879" v="254"/>
          <ac:spMkLst>
            <pc:docMk/>
            <pc:sldMk cId="109857222" sldId="256"/>
            <ac:spMk id="2" creationId="{00000000-0000-0000-0000-000000000000}"/>
          </ac:spMkLst>
        </pc:spChg>
        <pc:spChg chg="mod">
          <ac:chgData name="Michael Janse van Rensburg" userId="S::zzzzt5kd5@vossie.net::4ad082fc-7755-4298-ba14-1e57c0cada52" providerId="AD" clId="Web-{A02CA1B2-0861-B99E-3D56-AEE2B4F245BC}" dt="2023-07-01T09:18:09.879" v="254"/>
          <ac:spMkLst>
            <pc:docMk/>
            <pc:sldMk cId="109857222" sldId="256"/>
            <ac:spMk id="3" creationId="{00000000-0000-0000-0000-000000000000}"/>
          </ac:spMkLst>
        </pc:spChg>
        <pc:spChg chg="add">
          <ac:chgData name="Michael Janse van Rensburg" userId="S::zzzzt5kd5@vossie.net::4ad082fc-7755-4298-ba14-1e57c0cada52" providerId="AD" clId="Web-{A02CA1B2-0861-B99E-3D56-AEE2B4F245BC}" dt="2023-07-01T09:18:09.879" v="254"/>
          <ac:spMkLst>
            <pc:docMk/>
            <pc:sldMk cId="109857222" sldId="256"/>
            <ac:spMk id="6" creationId="{743AA782-23D1-4521-8CAD-47662984AA08}"/>
          </ac:spMkLst>
        </pc:spChg>
        <pc:spChg chg="add">
          <ac:chgData name="Michael Janse van Rensburg" userId="S::zzzzt5kd5@vossie.net::4ad082fc-7755-4298-ba14-1e57c0cada52" providerId="AD" clId="Web-{A02CA1B2-0861-B99E-3D56-AEE2B4F245BC}" dt="2023-07-01T09:18:09.879" v="254"/>
          <ac:spMkLst>
            <pc:docMk/>
            <pc:sldMk cId="109857222" sldId="256"/>
            <ac:spMk id="7" creationId="{71877DBC-BB60-40F0-AC93-2ACDBAAE60CE}"/>
          </ac:spMkLst>
        </pc:spChg>
        <pc:picChg chg="mod">
          <ac:chgData name="Michael Janse van Rensburg" userId="S::zzzzt5kd5@vossie.net::4ad082fc-7755-4298-ba14-1e57c0cada52" providerId="AD" clId="Web-{A02CA1B2-0861-B99E-3D56-AEE2B4F245BC}" dt="2023-07-01T09:18:09.879" v="254"/>
          <ac:picMkLst>
            <pc:docMk/>
            <pc:sldMk cId="109857222" sldId="256"/>
            <ac:picMk id="4" creationId="{B38171BE-8387-B742-7BFC-3F4E4C16A8CD}"/>
          </ac:picMkLst>
        </pc:picChg>
      </pc:sldChg>
      <pc:sldChg chg="addSp modSp">
        <pc:chgData name="Michael Janse van Rensburg" userId="S::zzzzt5kd5@vossie.net::4ad082fc-7755-4298-ba14-1e57c0cada52" providerId="AD" clId="Web-{A02CA1B2-0861-B99E-3D56-AEE2B4F245BC}" dt="2023-07-01T08:20:59.181" v="2" actId="20577"/>
        <pc:sldMkLst>
          <pc:docMk/>
          <pc:sldMk cId="4199848027" sldId="258"/>
        </pc:sldMkLst>
        <pc:spChg chg="mod">
          <ac:chgData name="Michael Janse van Rensburg" userId="S::zzzzt5kd5@vossie.net::4ad082fc-7755-4298-ba14-1e57c0cada52" providerId="AD" clId="Web-{A02CA1B2-0861-B99E-3D56-AEE2B4F245BC}" dt="2023-07-01T08:20:46.728" v="0"/>
          <ac:spMkLst>
            <pc:docMk/>
            <pc:sldMk cId="4199848027" sldId="258"/>
            <ac:spMk id="2" creationId="{2906A599-0600-BC92-0D46-9B6283F5F3D0}"/>
          </ac:spMkLst>
        </pc:spChg>
        <pc:spChg chg="mod">
          <ac:chgData name="Michael Janse van Rensburg" userId="S::zzzzt5kd5@vossie.net::4ad082fc-7755-4298-ba14-1e57c0cada52" providerId="AD" clId="Web-{A02CA1B2-0861-B99E-3D56-AEE2B4F245BC}" dt="2023-07-01T08:20:59.181" v="2" actId="20577"/>
          <ac:spMkLst>
            <pc:docMk/>
            <pc:sldMk cId="4199848027" sldId="258"/>
            <ac:spMk id="3" creationId="{1A97630A-B594-CC8D-6E2B-BA996A655208}"/>
          </ac:spMkLst>
        </pc:spChg>
        <pc:spChg chg="add">
          <ac:chgData name="Michael Janse van Rensburg" userId="S::zzzzt5kd5@vossie.net::4ad082fc-7755-4298-ba14-1e57c0cada52" providerId="AD" clId="Web-{A02CA1B2-0861-B99E-3D56-AEE2B4F245BC}" dt="2023-07-01T08:20:46.728" v="0"/>
          <ac:spMkLst>
            <pc:docMk/>
            <pc:sldMk cId="4199848027" sldId="258"/>
            <ac:spMk id="7" creationId="{D009D6D5-DAC2-4A8B-A17A-E206B9012D09}"/>
          </ac:spMkLst>
        </pc:spChg>
        <pc:picChg chg="mod">
          <ac:chgData name="Michael Janse van Rensburg" userId="S::zzzzt5kd5@vossie.net::4ad082fc-7755-4298-ba14-1e57c0cada52" providerId="AD" clId="Web-{A02CA1B2-0861-B99E-3D56-AEE2B4F245BC}" dt="2023-07-01T08:20:46.728" v="0"/>
          <ac:picMkLst>
            <pc:docMk/>
            <pc:sldMk cId="4199848027" sldId="258"/>
            <ac:picMk id="5" creationId="{83AE9783-D208-DA32-1D6C-A4E7EF877E10}"/>
          </ac:picMkLst>
        </pc:picChg>
      </pc:sldChg>
      <pc:sldChg chg="addSp modSp new mod setBg">
        <pc:chgData name="Michael Janse van Rensburg" userId="S::zzzzt5kd5@vossie.net::4ad082fc-7755-4298-ba14-1e57c0cada52" providerId="AD" clId="Web-{A02CA1B2-0861-B99E-3D56-AEE2B4F245BC}" dt="2023-07-01T08:41:57.477" v="45" actId="14100"/>
        <pc:sldMkLst>
          <pc:docMk/>
          <pc:sldMk cId="639736057" sldId="271"/>
        </pc:sldMkLst>
        <pc:spChg chg="mod">
          <ac:chgData name="Michael Janse van Rensburg" userId="S::zzzzt5kd5@vossie.net::4ad082fc-7755-4298-ba14-1e57c0cada52" providerId="AD" clId="Web-{A02CA1B2-0861-B99E-3D56-AEE2B4F245BC}" dt="2023-07-01T08:40:12.319" v="31"/>
          <ac:spMkLst>
            <pc:docMk/>
            <pc:sldMk cId="639736057" sldId="271"/>
            <ac:spMk id="2" creationId="{0170B0BC-E0B0-88C0-DEA0-8E2D8E26CE08}"/>
          </ac:spMkLst>
        </pc:spChg>
        <pc:spChg chg="mod">
          <ac:chgData name="Michael Janse van Rensburg" userId="S::zzzzt5kd5@vossie.net::4ad082fc-7755-4298-ba14-1e57c0cada52" providerId="AD" clId="Web-{A02CA1B2-0861-B99E-3D56-AEE2B4F245BC}" dt="2023-07-01T08:41:44.180" v="44" actId="20577"/>
          <ac:spMkLst>
            <pc:docMk/>
            <pc:sldMk cId="639736057" sldId="271"/>
            <ac:spMk id="3" creationId="{31FFE85C-8461-FF04-D560-D707E8743578}"/>
          </ac:spMkLst>
        </pc:spChg>
        <pc:spChg chg="add">
          <ac:chgData name="Michael Janse van Rensburg" userId="S::zzzzt5kd5@vossie.net::4ad082fc-7755-4298-ba14-1e57c0cada52" providerId="AD" clId="Web-{A02CA1B2-0861-B99E-3D56-AEE2B4F245BC}" dt="2023-07-01T08:40:12.319" v="31"/>
          <ac:spMkLst>
            <pc:docMk/>
            <pc:sldMk cId="639736057" sldId="271"/>
            <ac:spMk id="9" creationId="{04812C46-200A-4DEB-A05E-3ED6C68C2387}"/>
          </ac:spMkLst>
        </pc:spChg>
        <pc:spChg chg="add">
          <ac:chgData name="Michael Janse van Rensburg" userId="S::zzzzt5kd5@vossie.net::4ad082fc-7755-4298-ba14-1e57c0cada52" providerId="AD" clId="Web-{A02CA1B2-0861-B99E-3D56-AEE2B4F245BC}" dt="2023-07-01T08:40:12.319" v="31"/>
          <ac:spMkLst>
            <pc:docMk/>
            <pc:sldMk cId="639736057" sldId="271"/>
            <ac:spMk id="11" creationId="{D1EA859B-E555-4109-94F3-6700E046E008}"/>
          </ac:spMkLst>
        </pc:spChg>
        <pc:picChg chg="add mod">
          <ac:chgData name="Michael Janse van Rensburg" userId="S::zzzzt5kd5@vossie.net::4ad082fc-7755-4298-ba14-1e57c0cada52" providerId="AD" clId="Web-{A02CA1B2-0861-B99E-3D56-AEE2B4F245BC}" dt="2023-07-01T08:41:57.477" v="45" actId="14100"/>
          <ac:picMkLst>
            <pc:docMk/>
            <pc:sldMk cId="639736057" sldId="271"/>
            <ac:picMk id="5" creationId="{B4DF6C52-D317-199E-5D7F-6F69C6D97F80}"/>
          </ac:picMkLst>
        </pc:picChg>
      </pc:sldChg>
      <pc:sldChg chg="addSp delSp modSp new mod setBg setClrOvrMap">
        <pc:chgData name="Michael Janse van Rensburg" userId="S::zzzzt5kd5@vossie.net::4ad082fc-7755-4298-ba14-1e57c0cada52" providerId="AD" clId="Web-{A02CA1B2-0861-B99E-3D56-AEE2B4F245BC}" dt="2023-07-01T08:47:21.117" v="198" actId="20577"/>
        <pc:sldMkLst>
          <pc:docMk/>
          <pc:sldMk cId="3724912981" sldId="272"/>
        </pc:sldMkLst>
        <pc:spChg chg="mod">
          <ac:chgData name="Michael Janse van Rensburg" userId="S::zzzzt5kd5@vossie.net::4ad082fc-7755-4298-ba14-1e57c0cada52" providerId="AD" clId="Web-{A02CA1B2-0861-B99E-3D56-AEE2B4F245BC}" dt="2023-07-01T08:46:10.193" v="196"/>
          <ac:spMkLst>
            <pc:docMk/>
            <pc:sldMk cId="3724912981" sldId="272"/>
            <ac:spMk id="2" creationId="{4D5A54F8-789A-1049-CB8E-A477ECB1A586}"/>
          </ac:spMkLst>
        </pc:spChg>
        <pc:spChg chg="del mod">
          <ac:chgData name="Michael Janse van Rensburg" userId="S::zzzzt5kd5@vossie.net::4ad082fc-7755-4298-ba14-1e57c0cada52" providerId="AD" clId="Web-{A02CA1B2-0861-B99E-3D56-AEE2B4F245BC}" dt="2023-07-01T08:46:10.193" v="196"/>
          <ac:spMkLst>
            <pc:docMk/>
            <pc:sldMk cId="3724912981" sldId="272"/>
            <ac:spMk id="3" creationId="{01982528-0DFE-5EA9-5E01-593B987A3A6A}"/>
          </ac:spMkLst>
        </pc:spChg>
        <pc:spChg chg="add">
          <ac:chgData name="Michael Janse van Rensburg" userId="S::zzzzt5kd5@vossie.net::4ad082fc-7755-4298-ba14-1e57c0cada52" providerId="AD" clId="Web-{A02CA1B2-0861-B99E-3D56-AEE2B4F245BC}" dt="2023-07-01T08:46:10.193" v="196"/>
          <ac:spMkLst>
            <pc:docMk/>
            <pc:sldMk cId="3724912981" sldId="272"/>
            <ac:spMk id="10" creationId="{9228552E-C8B1-4A80-8448-0787CE0FC704}"/>
          </ac:spMkLst>
        </pc:spChg>
        <pc:graphicFrameChg chg="add modGraphic">
          <ac:chgData name="Michael Janse van Rensburg" userId="S::zzzzt5kd5@vossie.net::4ad082fc-7755-4298-ba14-1e57c0cada52" providerId="AD" clId="Web-{A02CA1B2-0861-B99E-3D56-AEE2B4F245BC}" dt="2023-07-01T08:47:21.117" v="198" actId="20577"/>
          <ac:graphicFrameMkLst>
            <pc:docMk/>
            <pc:sldMk cId="3724912981" sldId="272"/>
            <ac:graphicFrameMk id="5" creationId="{DE5D80E9-1DBD-5651-D7F5-9823939359B0}"/>
          </ac:graphicFrameMkLst>
        </pc:graphicFrameChg>
        <pc:picChg chg="add">
          <ac:chgData name="Michael Janse van Rensburg" userId="S::zzzzt5kd5@vossie.net::4ad082fc-7755-4298-ba14-1e57c0cada52" providerId="AD" clId="Web-{A02CA1B2-0861-B99E-3D56-AEE2B4F245BC}" dt="2023-07-01T08:46:10.193" v="196"/>
          <ac:picMkLst>
            <pc:docMk/>
            <pc:sldMk cId="3724912981" sldId="272"/>
            <ac:picMk id="6" creationId="{FB025733-E49B-0718-964E-89D89F2CE1B8}"/>
          </ac:picMkLst>
        </pc:picChg>
      </pc:sldChg>
      <pc:sldChg chg="addSp delSp modSp new mod setBg">
        <pc:chgData name="Michael Janse van Rensburg" userId="S::zzzzt5kd5@vossie.net::4ad082fc-7755-4298-ba14-1e57c0cada52" providerId="AD" clId="Web-{A02CA1B2-0861-B99E-3D56-AEE2B4F245BC}" dt="2023-07-01T09:14:45.390" v="253" actId="14100"/>
        <pc:sldMkLst>
          <pc:docMk/>
          <pc:sldMk cId="2405009495" sldId="273"/>
        </pc:sldMkLst>
        <pc:spChg chg="mod">
          <ac:chgData name="Michael Janse van Rensburg" userId="S::zzzzt5kd5@vossie.net::4ad082fc-7755-4298-ba14-1e57c0cada52" providerId="AD" clId="Web-{A02CA1B2-0861-B99E-3D56-AEE2B4F245BC}" dt="2023-07-01T09:14:45.390" v="253" actId="14100"/>
          <ac:spMkLst>
            <pc:docMk/>
            <pc:sldMk cId="2405009495" sldId="273"/>
            <ac:spMk id="2" creationId="{F61DD36E-9CE8-E788-529A-9251C7CB21BB}"/>
          </ac:spMkLst>
        </pc:spChg>
        <pc:spChg chg="del">
          <ac:chgData name="Michael Janse van Rensburg" userId="S::zzzzt5kd5@vossie.net::4ad082fc-7755-4298-ba14-1e57c0cada52" providerId="AD" clId="Web-{A02CA1B2-0861-B99E-3D56-AEE2B4F245BC}" dt="2023-07-01T09:04:21.889" v="211"/>
          <ac:spMkLst>
            <pc:docMk/>
            <pc:sldMk cId="2405009495" sldId="273"/>
            <ac:spMk id="3" creationId="{F7A1B3D7-B7F3-390C-C918-24D69E3A38C3}"/>
          </ac:spMkLst>
        </pc:spChg>
        <pc:spChg chg="add mod">
          <ac:chgData name="Michael Janse van Rensburg" userId="S::zzzzt5kd5@vossie.net::4ad082fc-7755-4298-ba14-1e57c0cada52" providerId="AD" clId="Web-{A02CA1B2-0861-B99E-3D56-AEE2B4F245BC}" dt="2023-07-01T09:06:30.380" v="247"/>
          <ac:spMkLst>
            <pc:docMk/>
            <pc:sldMk cId="2405009495" sldId="273"/>
            <ac:spMk id="5" creationId="{D8230FA5-3833-0F21-901B-93122F48A3F4}"/>
          </ac:spMkLst>
        </pc:spChg>
        <pc:spChg chg="add">
          <ac:chgData name="Michael Janse van Rensburg" userId="S::zzzzt5kd5@vossie.net::4ad082fc-7755-4298-ba14-1e57c0cada52" providerId="AD" clId="Web-{A02CA1B2-0861-B99E-3D56-AEE2B4F245BC}" dt="2023-07-01T09:06:30.380" v="247"/>
          <ac:spMkLst>
            <pc:docMk/>
            <pc:sldMk cId="2405009495" sldId="273"/>
            <ac:spMk id="10" creationId="{131BAD53-4E89-4F62-BBB7-26359763ED39}"/>
          </ac:spMkLst>
        </pc:spChg>
        <pc:spChg chg="add">
          <ac:chgData name="Michael Janse van Rensburg" userId="S::zzzzt5kd5@vossie.net::4ad082fc-7755-4298-ba14-1e57c0cada52" providerId="AD" clId="Web-{A02CA1B2-0861-B99E-3D56-AEE2B4F245BC}" dt="2023-07-01T09:06:30.380" v="247"/>
          <ac:spMkLst>
            <pc:docMk/>
            <pc:sldMk cId="2405009495" sldId="273"/>
            <ac:spMk id="12" creationId="{62756DA2-40EB-4C6F-B962-5822FFB54FB6}"/>
          </ac:spMkLst>
        </pc:spChg>
        <pc:picChg chg="add mod ord">
          <ac:chgData name="Michael Janse van Rensburg" userId="S::zzzzt5kd5@vossie.net::4ad082fc-7755-4298-ba14-1e57c0cada52" providerId="AD" clId="Web-{A02CA1B2-0861-B99E-3D56-AEE2B4F245BC}" dt="2023-07-01T09:06:30.380" v="247"/>
          <ac:picMkLst>
            <pc:docMk/>
            <pc:sldMk cId="2405009495" sldId="273"/>
            <ac:picMk id="4" creationId="{0F81B017-D334-BEDD-3502-5B6D7B775054}"/>
          </ac:picMkLst>
        </pc:picChg>
      </pc:sldChg>
      <pc:sldChg chg="addSp delSp modSp new mod setBg">
        <pc:chgData name="Michael Janse van Rensburg" userId="S::zzzzt5kd5@vossie.net::4ad082fc-7755-4298-ba14-1e57c0cada52" providerId="AD" clId="Web-{A02CA1B2-0861-B99E-3D56-AEE2B4F245BC}" dt="2023-07-01T09:31:31.509" v="287" actId="20577"/>
        <pc:sldMkLst>
          <pc:docMk/>
          <pc:sldMk cId="2729186556" sldId="274"/>
        </pc:sldMkLst>
        <pc:spChg chg="mod">
          <ac:chgData name="Michael Janse van Rensburg" userId="S::zzzzt5kd5@vossie.net::4ad082fc-7755-4298-ba14-1e57c0cada52" providerId="AD" clId="Web-{A02CA1B2-0861-B99E-3D56-AEE2B4F245BC}" dt="2023-07-01T09:29:40.225" v="279"/>
          <ac:spMkLst>
            <pc:docMk/>
            <pc:sldMk cId="2729186556" sldId="274"/>
            <ac:spMk id="2" creationId="{D534295B-172E-AF30-F62C-0FAEAF6D1842}"/>
          </ac:spMkLst>
        </pc:spChg>
        <pc:spChg chg="del mod">
          <ac:chgData name="Michael Janse van Rensburg" userId="S::zzzzt5kd5@vossie.net::4ad082fc-7755-4298-ba14-1e57c0cada52" providerId="AD" clId="Web-{A02CA1B2-0861-B99E-3D56-AEE2B4F245BC}" dt="2023-07-01T09:29:40.225" v="279"/>
          <ac:spMkLst>
            <pc:docMk/>
            <pc:sldMk cId="2729186556" sldId="274"/>
            <ac:spMk id="3" creationId="{BE1CA4C8-E4CD-0E12-EA3E-040B83903122}"/>
          </ac:spMkLst>
        </pc:spChg>
        <pc:spChg chg="add del">
          <ac:chgData name="Michael Janse van Rensburg" userId="S::zzzzt5kd5@vossie.net::4ad082fc-7755-4298-ba14-1e57c0cada52" providerId="AD" clId="Web-{A02CA1B2-0861-B99E-3D56-AEE2B4F245BC}" dt="2023-07-01T09:30:52.320" v="284"/>
          <ac:spMkLst>
            <pc:docMk/>
            <pc:sldMk cId="2729186556" sldId="274"/>
            <ac:spMk id="9" creationId="{CB49665F-0298-4449-8D2D-209989CB9EE3}"/>
          </ac:spMkLst>
        </pc:spChg>
        <pc:spChg chg="add del">
          <ac:chgData name="Michael Janse van Rensburg" userId="S::zzzzt5kd5@vossie.net::4ad082fc-7755-4298-ba14-1e57c0cada52" providerId="AD" clId="Web-{A02CA1B2-0861-B99E-3D56-AEE2B4F245BC}" dt="2023-07-01T09:30:52.320" v="284"/>
          <ac:spMkLst>
            <pc:docMk/>
            <pc:sldMk cId="2729186556" sldId="274"/>
            <ac:spMk id="11" creationId="{A71EEC14-174A-46FA-B046-474750457130}"/>
          </ac:spMkLst>
        </pc:spChg>
        <pc:spChg chg="add del">
          <ac:chgData name="Michael Janse van Rensburg" userId="S::zzzzt5kd5@vossie.net::4ad082fc-7755-4298-ba14-1e57c0cada52" providerId="AD" clId="Web-{A02CA1B2-0861-B99E-3D56-AEE2B4F245BC}" dt="2023-07-01T09:30:52.320" v="284"/>
          <ac:spMkLst>
            <pc:docMk/>
            <pc:sldMk cId="2729186556" sldId="274"/>
            <ac:spMk id="29" creationId="{32BC26D8-82FB-445E-AA49-62A77D7C1EE0}"/>
          </ac:spMkLst>
        </pc:spChg>
        <pc:spChg chg="add del">
          <ac:chgData name="Michael Janse van Rensburg" userId="S::zzzzt5kd5@vossie.net::4ad082fc-7755-4298-ba14-1e57c0cada52" providerId="AD" clId="Web-{A02CA1B2-0861-B99E-3D56-AEE2B4F245BC}" dt="2023-07-01T09:30:52.320" v="284"/>
          <ac:spMkLst>
            <pc:docMk/>
            <pc:sldMk cId="2729186556" sldId="274"/>
            <ac:spMk id="31" creationId="{CB44330D-EA18-4254-AA95-EB49948539B8}"/>
          </ac:spMkLst>
        </pc:spChg>
        <pc:grpChg chg="add del">
          <ac:chgData name="Michael Janse van Rensburg" userId="S::zzzzt5kd5@vossie.net::4ad082fc-7755-4298-ba14-1e57c0cada52" providerId="AD" clId="Web-{A02CA1B2-0861-B99E-3D56-AEE2B4F245BC}" dt="2023-07-01T09:30:52.320" v="284"/>
          <ac:grpSpMkLst>
            <pc:docMk/>
            <pc:sldMk cId="2729186556" sldId="274"/>
            <ac:grpSpMk id="13" creationId="{EEB6CB95-E653-4C6C-AE51-62FD848E8D5B}"/>
          </ac:grpSpMkLst>
        </pc:grpChg>
        <pc:grpChg chg="add del">
          <ac:chgData name="Michael Janse van Rensburg" userId="S::zzzzt5kd5@vossie.net::4ad082fc-7755-4298-ba14-1e57c0cada52" providerId="AD" clId="Web-{A02CA1B2-0861-B99E-3D56-AEE2B4F245BC}" dt="2023-07-01T09:30:52.320" v="284"/>
          <ac:grpSpMkLst>
            <pc:docMk/>
            <pc:sldMk cId="2729186556" sldId="274"/>
            <ac:grpSpMk id="17" creationId="{43F5E015-E085-4624-B431-B42414448684}"/>
          </ac:grpSpMkLst>
        </pc:grpChg>
        <pc:graphicFrameChg chg="add modGraphic">
          <ac:chgData name="Michael Janse van Rensburg" userId="S::zzzzt5kd5@vossie.net::4ad082fc-7755-4298-ba14-1e57c0cada52" providerId="AD" clId="Web-{A02CA1B2-0861-B99E-3D56-AEE2B4F245BC}" dt="2023-07-01T09:31:31.509" v="287" actId="20577"/>
          <ac:graphicFrameMkLst>
            <pc:docMk/>
            <pc:sldMk cId="2729186556" sldId="274"/>
            <ac:graphicFrameMk id="5" creationId="{10FE96ED-BE59-F5C5-2E4E-230C81DAF47D}"/>
          </ac:graphicFrameMkLst>
        </pc:graphicFrameChg>
      </pc:sldChg>
    </pc:docChg>
  </pc:docChgLst>
  <pc:docChgLst>
    <pc:chgData name="Alex Romburgh" userId="S::rph2s52v4@vossie.net::13e1004b-becf-4210-8053-dd6899d2092b" providerId="AD" clId="Web-{63F7DE07-B431-7E1B-5077-63758D965B99}"/>
    <pc:docChg chg="modSld">
      <pc:chgData name="Alex Romburgh" userId="S::rph2s52v4@vossie.net::13e1004b-becf-4210-8053-dd6899d2092b" providerId="AD" clId="Web-{63F7DE07-B431-7E1B-5077-63758D965B99}" dt="2023-06-29T10:48:56.904" v="11" actId="20577"/>
      <pc:docMkLst>
        <pc:docMk/>
      </pc:docMkLst>
      <pc:sldChg chg="addSp delSp modSp mod setBg setClrOvrMap">
        <pc:chgData name="Alex Romburgh" userId="S::rph2s52v4@vossie.net::13e1004b-becf-4210-8053-dd6899d2092b" providerId="AD" clId="Web-{63F7DE07-B431-7E1B-5077-63758D965B99}" dt="2023-06-29T10:48:56.904" v="11" actId="20577"/>
        <pc:sldMkLst>
          <pc:docMk/>
          <pc:sldMk cId="4137903376" sldId="261"/>
        </pc:sldMkLst>
        <pc:spChg chg="mod">
          <ac:chgData name="Alex Romburgh" userId="S::rph2s52v4@vossie.net::13e1004b-becf-4210-8053-dd6899d2092b" providerId="AD" clId="Web-{63F7DE07-B431-7E1B-5077-63758D965B99}" dt="2023-06-29T10:48:36.529" v="8"/>
          <ac:spMkLst>
            <pc:docMk/>
            <pc:sldMk cId="4137903376" sldId="261"/>
            <ac:spMk id="2" creationId="{BEF9276D-783A-7414-B02E-265A91BEE7D3}"/>
          </ac:spMkLst>
        </pc:spChg>
        <pc:spChg chg="mod">
          <ac:chgData name="Alex Romburgh" userId="S::rph2s52v4@vossie.net::13e1004b-becf-4210-8053-dd6899d2092b" providerId="AD" clId="Web-{63F7DE07-B431-7E1B-5077-63758D965B99}" dt="2023-06-29T10:48:56.904" v="11" actId="20577"/>
          <ac:spMkLst>
            <pc:docMk/>
            <pc:sldMk cId="4137903376" sldId="261"/>
            <ac:spMk id="3" creationId="{34011842-5667-412F-3C1A-EA0443D35A1F}"/>
          </ac:spMkLst>
        </pc:spChg>
        <pc:spChg chg="add del">
          <ac:chgData name="Alex Romburgh" userId="S::rph2s52v4@vossie.net::13e1004b-becf-4210-8053-dd6899d2092b" providerId="AD" clId="Web-{63F7DE07-B431-7E1B-5077-63758D965B99}" dt="2023-06-29T10:48:36.529" v="8"/>
          <ac:spMkLst>
            <pc:docMk/>
            <pc:sldMk cId="4137903376" sldId="261"/>
            <ac:spMk id="6" creationId="{9228552E-C8B1-4A80-8448-0787CE0FC704}"/>
          </ac:spMkLst>
        </pc:spChg>
        <pc:spChg chg="add">
          <ac:chgData name="Alex Romburgh" userId="S::rph2s52v4@vossie.net::13e1004b-becf-4210-8053-dd6899d2092b" providerId="AD" clId="Web-{63F7DE07-B431-7E1B-5077-63758D965B99}" dt="2023-06-29T10:48:36.529" v="8"/>
          <ac:spMkLst>
            <pc:docMk/>
            <pc:sldMk cId="4137903376" sldId="261"/>
            <ac:spMk id="8" creationId="{F13C74B1-5B17-4795-BED0-7140497B445A}"/>
          </ac:spMkLst>
        </pc:spChg>
        <pc:spChg chg="add">
          <ac:chgData name="Alex Romburgh" userId="S::rph2s52v4@vossie.net::13e1004b-becf-4210-8053-dd6899d2092b" providerId="AD" clId="Web-{63F7DE07-B431-7E1B-5077-63758D965B99}" dt="2023-06-29T10:48:36.529" v="8"/>
          <ac:spMkLst>
            <pc:docMk/>
            <pc:sldMk cId="4137903376" sldId="261"/>
            <ac:spMk id="10" creationId="{D4974D33-8DC5-464E-8C6D-BE58F0669C17}"/>
          </ac:spMkLst>
        </pc:spChg>
        <pc:picChg chg="mod ord">
          <ac:chgData name="Alex Romburgh" userId="S::rph2s52v4@vossie.net::13e1004b-becf-4210-8053-dd6899d2092b" providerId="AD" clId="Web-{63F7DE07-B431-7E1B-5077-63758D965B99}" dt="2023-06-29T10:48:36.529" v="8"/>
          <ac:picMkLst>
            <pc:docMk/>
            <pc:sldMk cId="4137903376" sldId="261"/>
            <ac:picMk id="4" creationId="{68471D84-D50E-E34A-E5C0-0D71C5EB4749}"/>
          </ac:picMkLst>
        </pc:picChg>
      </pc:sldChg>
    </pc:docChg>
  </pc:docChgLst>
  <pc:docChgLst>
    <pc:chgData name="Ryan Kok" userId="S::qb8j66c71@vossie.net::ee953b2c-b775-405d-9b37-49e2f06e6272" providerId="AD" clId="Web-{55263AEC-3400-5B34-7109-52ADA5328D06}"/>
    <pc:docChg chg="addSld delSld modSld sldOrd">
      <pc:chgData name="Ryan Kok" userId="S::qb8j66c71@vossie.net::ee953b2c-b775-405d-9b37-49e2f06e6272" providerId="AD" clId="Web-{55263AEC-3400-5B34-7109-52ADA5328D06}" dt="2023-07-01T10:55:36.597" v="434" actId="20577"/>
      <pc:docMkLst>
        <pc:docMk/>
      </pc:docMkLst>
      <pc:sldChg chg="addSp delSp modSp add ord replId">
        <pc:chgData name="Ryan Kok" userId="S::qb8j66c71@vossie.net::ee953b2c-b775-405d-9b37-49e2f06e6272" providerId="AD" clId="Web-{55263AEC-3400-5B34-7109-52ADA5328D06}" dt="2023-07-01T10:01:15.204" v="145" actId="20577"/>
        <pc:sldMkLst>
          <pc:docMk/>
          <pc:sldMk cId="1464139696" sldId="275"/>
        </pc:sldMkLst>
        <pc:spChg chg="mod">
          <ac:chgData name="Ryan Kok" userId="S::qb8j66c71@vossie.net::ee953b2c-b775-405d-9b37-49e2f06e6272" providerId="AD" clId="Web-{55263AEC-3400-5B34-7109-52ADA5328D06}" dt="2023-07-01T09:32:21.938" v="5" actId="20577"/>
          <ac:spMkLst>
            <pc:docMk/>
            <pc:sldMk cId="1464139696" sldId="275"/>
            <ac:spMk id="2" creationId="{F61DD36E-9CE8-E788-529A-9251C7CB21BB}"/>
          </ac:spMkLst>
        </pc:spChg>
        <pc:spChg chg="mod">
          <ac:chgData name="Ryan Kok" userId="S::qb8j66c71@vossie.net::ee953b2c-b775-405d-9b37-49e2f06e6272" providerId="AD" clId="Web-{55263AEC-3400-5B34-7109-52ADA5328D06}" dt="2023-07-01T10:01:15.204" v="145" actId="20577"/>
          <ac:spMkLst>
            <pc:docMk/>
            <pc:sldMk cId="1464139696" sldId="275"/>
            <ac:spMk id="5" creationId="{D8230FA5-3833-0F21-901B-93122F48A3F4}"/>
          </ac:spMkLst>
        </pc:spChg>
        <pc:spChg chg="add del mod">
          <ac:chgData name="Ryan Kok" userId="S::qb8j66c71@vossie.net::ee953b2c-b775-405d-9b37-49e2f06e6272" providerId="AD" clId="Web-{55263AEC-3400-5B34-7109-52ADA5328D06}" dt="2023-07-01T09:34:23.581" v="13"/>
          <ac:spMkLst>
            <pc:docMk/>
            <pc:sldMk cId="1464139696" sldId="275"/>
            <ac:spMk id="6" creationId="{3DF5EABA-B44F-811C-AE0C-EE1AE9DFD31E}"/>
          </ac:spMkLst>
        </pc:spChg>
        <pc:picChg chg="del">
          <ac:chgData name="Ryan Kok" userId="S::qb8j66c71@vossie.net::ee953b2c-b775-405d-9b37-49e2f06e6272" providerId="AD" clId="Web-{55263AEC-3400-5B34-7109-52ADA5328D06}" dt="2023-07-01T09:32:53.251" v="12"/>
          <ac:picMkLst>
            <pc:docMk/>
            <pc:sldMk cId="1464139696" sldId="275"/>
            <ac:picMk id="4" creationId="{0F81B017-D334-BEDD-3502-5B6D7B775054}"/>
          </ac:picMkLst>
        </pc:picChg>
        <pc:picChg chg="add mod ord">
          <ac:chgData name="Ryan Kok" userId="S::qb8j66c71@vossie.net::ee953b2c-b775-405d-9b37-49e2f06e6272" providerId="AD" clId="Web-{55263AEC-3400-5B34-7109-52ADA5328D06}" dt="2023-07-01T09:35:57.817" v="29" actId="1076"/>
          <ac:picMkLst>
            <pc:docMk/>
            <pc:sldMk cId="1464139696" sldId="275"/>
            <ac:picMk id="7" creationId="{54214F46-E5AE-D54D-C462-655AA5C0BF33}"/>
          </ac:picMkLst>
        </pc:picChg>
      </pc:sldChg>
      <pc:sldChg chg="addSp delSp modSp add replId">
        <pc:chgData name="Ryan Kok" userId="S::qb8j66c71@vossie.net::ee953b2c-b775-405d-9b37-49e2f06e6272" providerId="AD" clId="Web-{55263AEC-3400-5B34-7109-52ADA5328D06}" dt="2023-07-01T09:53:08.741" v="125" actId="20577"/>
        <pc:sldMkLst>
          <pc:docMk/>
          <pc:sldMk cId="1445650978" sldId="276"/>
        </pc:sldMkLst>
        <pc:spChg chg="mod">
          <ac:chgData name="Ryan Kok" userId="S::qb8j66c71@vossie.net::ee953b2c-b775-405d-9b37-49e2f06e6272" providerId="AD" clId="Web-{55263AEC-3400-5B34-7109-52ADA5328D06}" dt="2023-07-01T09:32:52.705" v="10" actId="20577"/>
          <ac:spMkLst>
            <pc:docMk/>
            <pc:sldMk cId="1445650978" sldId="276"/>
            <ac:spMk id="2" creationId="{F61DD36E-9CE8-E788-529A-9251C7CB21BB}"/>
          </ac:spMkLst>
        </pc:spChg>
        <pc:spChg chg="mod">
          <ac:chgData name="Ryan Kok" userId="S::qb8j66c71@vossie.net::ee953b2c-b775-405d-9b37-49e2f06e6272" providerId="AD" clId="Web-{55263AEC-3400-5B34-7109-52ADA5328D06}" dt="2023-07-01T09:53:08.741" v="125" actId="20577"/>
          <ac:spMkLst>
            <pc:docMk/>
            <pc:sldMk cId="1445650978" sldId="276"/>
            <ac:spMk id="5" creationId="{D8230FA5-3833-0F21-901B-93122F48A3F4}"/>
          </ac:spMkLst>
        </pc:spChg>
        <pc:spChg chg="add del mod">
          <ac:chgData name="Ryan Kok" userId="S::qb8j66c71@vossie.net::ee953b2c-b775-405d-9b37-49e2f06e6272" providerId="AD" clId="Web-{55263AEC-3400-5B34-7109-52ADA5328D06}" dt="2023-07-01T09:34:52.878" v="18"/>
          <ac:spMkLst>
            <pc:docMk/>
            <pc:sldMk cId="1445650978" sldId="276"/>
            <ac:spMk id="6" creationId="{817C1C94-6791-EF88-7453-BF052C20CEC1}"/>
          </ac:spMkLst>
        </pc:spChg>
        <pc:picChg chg="del">
          <ac:chgData name="Ryan Kok" userId="S::qb8j66c71@vossie.net::ee953b2c-b775-405d-9b37-49e2f06e6272" providerId="AD" clId="Web-{55263AEC-3400-5B34-7109-52ADA5328D06}" dt="2023-07-01T09:32:53.204" v="11"/>
          <ac:picMkLst>
            <pc:docMk/>
            <pc:sldMk cId="1445650978" sldId="276"/>
            <ac:picMk id="4" creationId="{0F81B017-D334-BEDD-3502-5B6D7B775054}"/>
          </ac:picMkLst>
        </pc:picChg>
        <pc:picChg chg="add mod ord">
          <ac:chgData name="Ryan Kok" userId="S::qb8j66c71@vossie.net::ee953b2c-b775-405d-9b37-49e2f06e6272" providerId="AD" clId="Web-{55263AEC-3400-5B34-7109-52ADA5328D06}" dt="2023-07-01T09:36:01.755" v="30" actId="1076"/>
          <ac:picMkLst>
            <pc:docMk/>
            <pc:sldMk cId="1445650978" sldId="276"/>
            <ac:picMk id="7" creationId="{50EDEF97-C8BD-08D7-B1D5-27DD8B60D78D}"/>
          </ac:picMkLst>
        </pc:picChg>
      </pc:sldChg>
      <pc:sldChg chg="addSp delSp modSp add ord replId">
        <pc:chgData name="Ryan Kok" userId="S::qb8j66c71@vossie.net::ee953b2c-b775-405d-9b37-49e2f06e6272" providerId="AD" clId="Web-{55263AEC-3400-5B34-7109-52ADA5328D06}" dt="2023-07-01T10:55:36.597" v="434" actId="20577"/>
        <pc:sldMkLst>
          <pc:docMk/>
          <pc:sldMk cId="1822965466" sldId="277"/>
        </pc:sldMkLst>
        <pc:spChg chg="del mod">
          <ac:chgData name="Ryan Kok" userId="S::qb8j66c71@vossie.net::ee953b2c-b775-405d-9b37-49e2f06e6272" providerId="AD" clId="Web-{55263AEC-3400-5B34-7109-52ADA5328D06}" dt="2023-07-01T10:01:41.876" v="153"/>
          <ac:spMkLst>
            <pc:docMk/>
            <pc:sldMk cId="1822965466" sldId="277"/>
            <ac:spMk id="2" creationId="{F61DD36E-9CE8-E788-529A-9251C7CB21BB}"/>
          </ac:spMkLst>
        </pc:spChg>
        <pc:spChg chg="add mod ord">
          <ac:chgData name="Ryan Kok" userId="S::qb8j66c71@vossie.net::ee953b2c-b775-405d-9b37-49e2f06e6272" providerId="AD" clId="Web-{55263AEC-3400-5B34-7109-52ADA5328D06}" dt="2023-07-01T10:55:36.597" v="434" actId="20577"/>
          <ac:spMkLst>
            <pc:docMk/>
            <pc:sldMk cId="1822965466" sldId="277"/>
            <ac:spMk id="3" creationId="{266D31AB-2157-5636-57D6-38E783AE14C2}"/>
          </ac:spMkLst>
        </pc:spChg>
        <pc:spChg chg="mod ord">
          <ac:chgData name="Ryan Kok" userId="S::qb8j66c71@vossie.net::ee953b2c-b775-405d-9b37-49e2f06e6272" providerId="AD" clId="Web-{55263AEC-3400-5B34-7109-52ADA5328D06}" dt="2023-07-01T10:40:57.489" v="314"/>
          <ac:spMkLst>
            <pc:docMk/>
            <pc:sldMk cId="1822965466" sldId="277"/>
            <ac:spMk id="5" creationId="{D8230FA5-3833-0F21-901B-93122F48A3F4}"/>
          </ac:spMkLst>
        </pc:spChg>
        <pc:spChg chg="add del mod">
          <ac:chgData name="Ryan Kok" userId="S::qb8j66c71@vossie.net::ee953b2c-b775-405d-9b37-49e2f06e6272" providerId="AD" clId="Web-{55263AEC-3400-5B34-7109-52ADA5328D06}" dt="2023-07-01T10:02:35.017" v="158"/>
          <ac:spMkLst>
            <pc:docMk/>
            <pc:sldMk cId="1822965466" sldId="277"/>
            <ac:spMk id="6" creationId="{33DE78AC-FF22-894D-5638-88B3CB05D409}"/>
          </ac:spMkLst>
        </pc:spChg>
        <pc:spChg chg="add del mod">
          <ac:chgData name="Ryan Kok" userId="S::qb8j66c71@vossie.net::ee953b2c-b775-405d-9b37-49e2f06e6272" providerId="AD" clId="Web-{55263AEC-3400-5B34-7109-52ADA5328D06}" dt="2023-07-01T10:02:38.174" v="160"/>
          <ac:spMkLst>
            <pc:docMk/>
            <pc:sldMk cId="1822965466" sldId="277"/>
            <ac:spMk id="8" creationId="{E0660734-C420-A4BF-613B-92889E5CA602}"/>
          </ac:spMkLst>
        </pc:spChg>
        <pc:spChg chg="add del">
          <ac:chgData name="Ryan Kok" userId="S::qb8j66c71@vossie.net::ee953b2c-b775-405d-9b37-49e2f06e6272" providerId="AD" clId="Web-{55263AEC-3400-5B34-7109-52ADA5328D06}" dt="2023-07-01T10:40:57.489" v="314"/>
          <ac:spMkLst>
            <pc:docMk/>
            <pc:sldMk cId="1822965466" sldId="277"/>
            <ac:spMk id="10" creationId="{131BAD53-4E89-4F62-BBB7-26359763ED39}"/>
          </ac:spMkLst>
        </pc:spChg>
        <pc:spChg chg="add del">
          <ac:chgData name="Ryan Kok" userId="S::qb8j66c71@vossie.net::ee953b2c-b775-405d-9b37-49e2f06e6272" providerId="AD" clId="Web-{55263AEC-3400-5B34-7109-52ADA5328D06}" dt="2023-07-01T10:40:57.489" v="314"/>
          <ac:spMkLst>
            <pc:docMk/>
            <pc:sldMk cId="1822965466" sldId="277"/>
            <ac:spMk id="12" creationId="{62756DA2-40EB-4C6F-B962-5822FFB54FB6}"/>
          </ac:spMkLst>
        </pc:spChg>
        <pc:spChg chg="add del mod">
          <ac:chgData name="Ryan Kok" userId="S::qb8j66c71@vossie.net::ee953b2c-b775-405d-9b37-49e2f06e6272" providerId="AD" clId="Web-{55263AEC-3400-5B34-7109-52ADA5328D06}" dt="2023-07-01T10:39:46.737" v="287"/>
          <ac:spMkLst>
            <pc:docMk/>
            <pc:sldMk cId="1822965466" sldId="277"/>
            <ac:spMk id="13" creationId="{462A9B5F-92C4-B699-0B30-AE6648BA6A2A}"/>
          </ac:spMkLst>
        </pc:spChg>
        <pc:spChg chg="add del">
          <ac:chgData name="Ryan Kok" userId="S::qb8j66c71@vossie.net::ee953b2c-b775-405d-9b37-49e2f06e6272" providerId="AD" clId="Web-{55263AEC-3400-5B34-7109-52ADA5328D06}" dt="2023-07-01T10:40:57.489" v="314"/>
          <ac:spMkLst>
            <pc:docMk/>
            <pc:sldMk cId="1822965466" sldId="277"/>
            <ac:spMk id="19" creationId="{79BB35BC-D5C2-4C8B-A22A-A71E6191913B}"/>
          </ac:spMkLst>
        </pc:spChg>
        <pc:picChg chg="del">
          <ac:chgData name="Ryan Kok" userId="S::qb8j66c71@vossie.net::ee953b2c-b775-405d-9b37-49e2f06e6272" providerId="AD" clId="Web-{55263AEC-3400-5B34-7109-52ADA5328D06}" dt="2023-07-01T10:01:53.001" v="155"/>
          <ac:picMkLst>
            <pc:docMk/>
            <pc:sldMk cId="1822965466" sldId="277"/>
            <ac:picMk id="7" creationId="{54214F46-E5AE-D54D-C462-655AA5C0BF33}"/>
          </ac:picMkLst>
        </pc:picChg>
        <pc:picChg chg="add del mod ord">
          <ac:chgData name="Ryan Kok" userId="S::qb8j66c71@vossie.net::ee953b2c-b775-405d-9b37-49e2f06e6272" providerId="AD" clId="Web-{55263AEC-3400-5B34-7109-52ADA5328D06}" dt="2023-07-01T10:08:44.071" v="219"/>
          <ac:picMkLst>
            <pc:docMk/>
            <pc:sldMk cId="1822965466" sldId="277"/>
            <ac:picMk id="9" creationId="{68A6457B-8D00-3C15-7375-29A4C0DA2C31}"/>
          </ac:picMkLst>
        </pc:picChg>
        <pc:picChg chg="add mod ord">
          <ac:chgData name="Ryan Kok" userId="S::qb8j66c71@vossie.net::ee953b2c-b775-405d-9b37-49e2f06e6272" providerId="AD" clId="Web-{55263AEC-3400-5B34-7109-52ADA5328D06}" dt="2023-07-01T10:40:57.489" v="314"/>
          <ac:picMkLst>
            <pc:docMk/>
            <pc:sldMk cId="1822965466" sldId="277"/>
            <ac:picMk id="14" creationId="{C3A0A5CF-21FC-4016-7F96-DD31F69BCED6}"/>
          </ac:picMkLst>
        </pc:picChg>
      </pc:sldChg>
      <pc:sldChg chg="addSp delSp modSp add replId">
        <pc:chgData name="Ryan Kok" userId="S::qb8j66c71@vossie.net::ee953b2c-b775-405d-9b37-49e2f06e6272" providerId="AD" clId="Web-{55263AEC-3400-5B34-7109-52ADA5328D06}" dt="2023-07-01T10:28:39.028" v="277" actId="20577"/>
        <pc:sldMkLst>
          <pc:docMk/>
          <pc:sldMk cId="2749960274" sldId="278"/>
        </pc:sldMkLst>
        <pc:spChg chg="mod">
          <ac:chgData name="Ryan Kok" userId="S::qb8j66c71@vossie.net::ee953b2c-b775-405d-9b37-49e2f06e6272" providerId="AD" clId="Web-{55263AEC-3400-5B34-7109-52ADA5328D06}" dt="2023-07-01T10:10:31.588" v="227" actId="1076"/>
          <ac:spMkLst>
            <pc:docMk/>
            <pc:sldMk cId="2749960274" sldId="278"/>
            <ac:spMk id="3" creationId="{266D31AB-2157-5636-57D6-38E783AE14C2}"/>
          </ac:spMkLst>
        </pc:spChg>
        <pc:spChg chg="add mod">
          <ac:chgData name="Ryan Kok" userId="S::qb8j66c71@vossie.net::ee953b2c-b775-405d-9b37-49e2f06e6272" providerId="AD" clId="Web-{55263AEC-3400-5B34-7109-52ADA5328D06}" dt="2023-07-01T10:28:39.028" v="277" actId="20577"/>
          <ac:spMkLst>
            <pc:docMk/>
            <pc:sldMk cId="2749960274" sldId="278"/>
            <ac:spMk id="7" creationId="{48DDAA0B-2EC3-C4E4-62DA-F592782D3120}"/>
          </ac:spMkLst>
        </pc:spChg>
        <pc:picChg chg="add del mod">
          <ac:chgData name="Ryan Kok" userId="S::qb8j66c71@vossie.net::ee953b2c-b775-405d-9b37-49e2f06e6272" providerId="AD" clId="Web-{55263AEC-3400-5B34-7109-52ADA5328D06}" dt="2023-07-01T10:27:13.652" v="266"/>
          <ac:picMkLst>
            <pc:docMk/>
            <pc:sldMk cId="2749960274" sldId="278"/>
            <ac:picMk id="2" creationId="{5B784B46-F62D-2CB5-5091-85487BF5FDD3}"/>
          </ac:picMkLst>
        </pc:picChg>
        <pc:picChg chg="add del mod">
          <ac:chgData name="Ryan Kok" userId="S::qb8j66c71@vossie.net::ee953b2c-b775-405d-9b37-49e2f06e6272" providerId="AD" clId="Web-{55263AEC-3400-5B34-7109-52ADA5328D06}" dt="2023-07-01T10:10:36.213" v="229"/>
          <ac:picMkLst>
            <pc:docMk/>
            <pc:sldMk cId="2749960274" sldId="278"/>
            <ac:picMk id="4" creationId="{436CCFB8-935E-2055-59D8-4BE642041ECC}"/>
          </ac:picMkLst>
        </pc:picChg>
        <pc:picChg chg="add del mod">
          <ac:chgData name="Ryan Kok" userId="S::qb8j66c71@vossie.net::ee953b2c-b775-405d-9b37-49e2f06e6272" providerId="AD" clId="Web-{55263AEC-3400-5B34-7109-52ADA5328D06}" dt="2023-07-01T10:10:41.416" v="231"/>
          <ac:picMkLst>
            <pc:docMk/>
            <pc:sldMk cId="2749960274" sldId="278"/>
            <ac:picMk id="6" creationId="{4FD6427A-412B-232F-923D-814A2CF42365}"/>
          </ac:picMkLst>
        </pc:picChg>
        <pc:picChg chg="add mod">
          <ac:chgData name="Ryan Kok" userId="S::qb8j66c71@vossie.net::ee953b2c-b775-405d-9b37-49e2f06e6272" providerId="AD" clId="Web-{55263AEC-3400-5B34-7109-52ADA5328D06}" dt="2023-07-01T10:27:29.402" v="269" actId="14100"/>
          <ac:picMkLst>
            <pc:docMk/>
            <pc:sldMk cId="2749960274" sldId="278"/>
            <ac:picMk id="8" creationId="{1267B8E2-0CC1-88B7-9BE7-DAEEE1EBF20A}"/>
          </ac:picMkLst>
        </pc:picChg>
        <pc:picChg chg="mod modCrop">
          <ac:chgData name="Ryan Kok" userId="S::qb8j66c71@vossie.net::ee953b2c-b775-405d-9b37-49e2f06e6272" providerId="AD" clId="Web-{55263AEC-3400-5B34-7109-52ADA5328D06}" dt="2023-07-01T10:27:39.184" v="271" actId="1076"/>
          <ac:picMkLst>
            <pc:docMk/>
            <pc:sldMk cId="2749960274" sldId="278"/>
            <ac:picMk id="9" creationId="{68A6457B-8D00-3C15-7375-29A4C0DA2C31}"/>
          </ac:picMkLst>
        </pc:picChg>
      </pc:sldChg>
      <pc:sldChg chg="add del replId">
        <pc:chgData name="Ryan Kok" userId="S::qb8j66c71@vossie.net::ee953b2c-b775-405d-9b37-49e2f06e6272" providerId="AD" clId="Web-{55263AEC-3400-5B34-7109-52ADA5328D06}" dt="2023-07-01T10:32:25.954" v="279"/>
        <pc:sldMkLst>
          <pc:docMk/>
          <pc:sldMk cId="733762642" sldId="279"/>
        </pc:sldMkLst>
      </pc:sldChg>
      <pc:sldChg chg="addSp delSp modSp add ord replId">
        <pc:chgData name="Ryan Kok" userId="S::qb8j66c71@vossie.net::ee953b2c-b775-405d-9b37-49e2f06e6272" providerId="AD" clId="Web-{55263AEC-3400-5B34-7109-52ADA5328D06}" dt="2023-07-01T10:32:50.767" v="286" actId="20577"/>
        <pc:sldMkLst>
          <pc:docMk/>
          <pc:sldMk cId="1492955468" sldId="279"/>
        </pc:sldMkLst>
        <pc:spChg chg="mod">
          <ac:chgData name="Ryan Kok" userId="S::qb8j66c71@vossie.net::ee953b2c-b775-405d-9b37-49e2f06e6272" providerId="AD" clId="Web-{55263AEC-3400-5B34-7109-52ADA5328D06}" dt="2023-07-01T10:32:50.767" v="286" actId="20577"/>
          <ac:spMkLst>
            <pc:docMk/>
            <pc:sldMk cId="1492955468" sldId="279"/>
            <ac:spMk id="3" creationId="{266D31AB-2157-5636-57D6-38E783AE14C2}"/>
          </ac:spMkLst>
        </pc:spChg>
        <pc:spChg chg="del">
          <ac:chgData name="Ryan Kok" userId="S::qb8j66c71@vossie.net::ee953b2c-b775-405d-9b37-49e2f06e6272" providerId="AD" clId="Web-{55263AEC-3400-5B34-7109-52ADA5328D06}" dt="2023-07-01T10:32:32.861" v="282"/>
          <ac:spMkLst>
            <pc:docMk/>
            <pc:sldMk cId="1492955468" sldId="279"/>
            <ac:spMk id="13" creationId="{462A9B5F-92C4-B699-0B30-AE6648BA6A2A}"/>
          </ac:spMkLst>
        </pc:spChg>
        <pc:picChg chg="add mod ord">
          <ac:chgData name="Ryan Kok" userId="S::qb8j66c71@vossie.net::ee953b2c-b775-405d-9b37-49e2f06e6272" providerId="AD" clId="Web-{55263AEC-3400-5B34-7109-52ADA5328D06}" dt="2023-07-01T10:32:42.017" v="284" actId="1076"/>
          <ac:picMkLst>
            <pc:docMk/>
            <pc:sldMk cId="1492955468" sldId="279"/>
            <ac:picMk id="2" creationId="{47F1336B-AC3C-BC95-072D-D9EC33B838A5}"/>
          </ac:picMkLst>
        </pc:picChg>
      </pc:sldChg>
    </pc:docChg>
  </pc:docChgLst>
  <pc:docChgLst>
    <pc:chgData name="Michael Janse van Rensburg" userId="S::zzzzt5kd5@vossie.net::4ad082fc-7755-4298-ba14-1e57c0cada52" providerId="AD" clId="Web-{AB501AA5-5BDE-F3E7-0198-E93522133CCD}"/>
    <pc:docChg chg="addSld modSld sldOrd">
      <pc:chgData name="Michael Janse van Rensburg" userId="S::zzzzt5kd5@vossie.net::4ad082fc-7755-4298-ba14-1e57c0cada52" providerId="AD" clId="Web-{AB501AA5-5BDE-F3E7-0198-E93522133CCD}" dt="2023-07-02T14:47:01.514" v="33"/>
      <pc:docMkLst>
        <pc:docMk/>
      </pc:docMkLst>
      <pc:sldChg chg="ord">
        <pc:chgData name="Michael Janse van Rensburg" userId="S::zzzzt5kd5@vossie.net::4ad082fc-7755-4298-ba14-1e57c0cada52" providerId="AD" clId="Web-{AB501AA5-5BDE-F3E7-0198-E93522133CCD}" dt="2023-07-02T14:46:53.873" v="32"/>
        <pc:sldMkLst>
          <pc:docMk/>
          <pc:sldMk cId="2327644871" sldId="266"/>
        </pc:sldMkLst>
      </pc:sldChg>
      <pc:sldChg chg="ord">
        <pc:chgData name="Michael Janse van Rensburg" userId="S::zzzzt5kd5@vossie.net::4ad082fc-7755-4298-ba14-1e57c0cada52" providerId="AD" clId="Web-{AB501AA5-5BDE-F3E7-0198-E93522133CCD}" dt="2023-07-02T14:47:01.514" v="33"/>
        <pc:sldMkLst>
          <pc:docMk/>
          <pc:sldMk cId="4249250650" sldId="270"/>
        </pc:sldMkLst>
      </pc:sldChg>
      <pc:sldChg chg="addSp modSp">
        <pc:chgData name="Michael Janse van Rensburg" userId="S::zzzzt5kd5@vossie.net::4ad082fc-7755-4298-ba14-1e57c0cada52" providerId="AD" clId="Web-{AB501AA5-5BDE-F3E7-0198-E93522133CCD}" dt="2023-07-02T14:42:11.167" v="13" actId="14100"/>
        <pc:sldMkLst>
          <pc:docMk/>
          <pc:sldMk cId="2405009495" sldId="273"/>
        </pc:sldMkLst>
        <pc:picChg chg="add mod">
          <ac:chgData name="Michael Janse van Rensburg" userId="S::zzzzt5kd5@vossie.net::4ad082fc-7755-4298-ba14-1e57c0cada52" providerId="AD" clId="Web-{AB501AA5-5BDE-F3E7-0198-E93522133CCD}" dt="2023-07-02T14:42:11.167" v="13" actId="14100"/>
          <ac:picMkLst>
            <pc:docMk/>
            <pc:sldMk cId="2405009495" sldId="273"/>
            <ac:picMk id="3" creationId="{526F62A6-4C7E-D5A6-7863-EB52520B5302}"/>
          </ac:picMkLst>
        </pc:picChg>
        <pc:picChg chg="add mod">
          <ac:chgData name="Michael Janse van Rensburg" userId="S::zzzzt5kd5@vossie.net::4ad082fc-7755-4298-ba14-1e57c0cada52" providerId="AD" clId="Web-{AB501AA5-5BDE-F3E7-0198-E93522133CCD}" dt="2023-07-02T14:42:05.495" v="12" actId="14100"/>
          <ac:picMkLst>
            <pc:docMk/>
            <pc:sldMk cId="2405009495" sldId="273"/>
            <ac:picMk id="6" creationId="{F5FFF5B4-F81F-7E42-FFE2-F9E8EC571DB8}"/>
          </ac:picMkLst>
        </pc:picChg>
      </pc:sldChg>
      <pc:sldChg chg="modSp new">
        <pc:chgData name="Michael Janse van Rensburg" userId="S::zzzzt5kd5@vossie.net::4ad082fc-7755-4298-ba14-1e57c0cada52" providerId="AD" clId="Web-{AB501AA5-5BDE-F3E7-0198-E93522133CCD}" dt="2023-07-02T14:46:22.935" v="31" actId="20577"/>
        <pc:sldMkLst>
          <pc:docMk/>
          <pc:sldMk cId="333334279" sldId="290"/>
        </pc:sldMkLst>
        <pc:spChg chg="mod">
          <ac:chgData name="Michael Janse van Rensburg" userId="S::zzzzt5kd5@vossie.net::4ad082fc-7755-4298-ba14-1e57c0cada52" providerId="AD" clId="Web-{AB501AA5-5BDE-F3E7-0198-E93522133CCD}" dt="2023-07-02T14:46:22.935" v="31" actId="20577"/>
          <ac:spMkLst>
            <pc:docMk/>
            <pc:sldMk cId="333334279" sldId="290"/>
            <ac:spMk id="2" creationId="{DE3A7894-5A4C-69D3-3330-C656F8117270}"/>
          </ac:spMkLst>
        </pc:spChg>
      </pc:sldChg>
    </pc:docChg>
  </pc:docChgLst>
  <pc:docChgLst>
    <pc:chgData name="Michael Janse van Rensburg" userId="S::zzzzt5kd5@vossie.net::4ad082fc-7755-4298-ba14-1e57c0cada52" providerId="AD" clId="Web-{0C3E60CA-E4BF-0429-C9A5-BF4B804E8C8E}"/>
    <pc:docChg chg="modSld">
      <pc:chgData name="Michael Janse van Rensburg" userId="S::zzzzt5kd5@vossie.net::4ad082fc-7755-4298-ba14-1e57c0cada52" providerId="AD" clId="Web-{0C3E60CA-E4BF-0429-C9A5-BF4B804E8C8E}" dt="2023-06-29T09:26:07.361" v="25" actId="20577"/>
      <pc:docMkLst>
        <pc:docMk/>
      </pc:docMkLst>
      <pc:sldChg chg="modSp">
        <pc:chgData name="Michael Janse van Rensburg" userId="S::zzzzt5kd5@vossie.net::4ad082fc-7755-4298-ba14-1e57c0cada52" providerId="AD" clId="Web-{0C3E60CA-E4BF-0429-C9A5-BF4B804E8C8E}" dt="2023-06-29T09:26:07.361" v="25" actId="20577"/>
        <pc:sldMkLst>
          <pc:docMk/>
          <pc:sldMk cId="4199848027" sldId="258"/>
        </pc:sldMkLst>
        <pc:spChg chg="mod">
          <ac:chgData name="Michael Janse van Rensburg" userId="S::zzzzt5kd5@vossie.net::4ad082fc-7755-4298-ba14-1e57c0cada52" providerId="AD" clId="Web-{0C3E60CA-E4BF-0429-C9A5-BF4B804E8C8E}" dt="2023-06-29T09:26:07.361" v="25" actId="20577"/>
          <ac:spMkLst>
            <pc:docMk/>
            <pc:sldMk cId="4199848027" sldId="258"/>
            <ac:spMk id="3" creationId="{1A97630A-B594-CC8D-6E2B-BA996A655208}"/>
          </ac:spMkLst>
        </pc:spChg>
      </pc:sldChg>
    </pc:docChg>
  </pc:docChgLst>
  <pc:docChgLst>
    <pc:chgData name="Alex Romburgh" userId="S::rph2s52v4@vossie.net::13e1004b-becf-4210-8053-dd6899d2092b" providerId="AD" clId="Web-{25825D52-D0EE-E984-D872-AA01524F0FB7}"/>
    <pc:docChg chg="modSld">
      <pc:chgData name="Alex Romburgh" userId="S::rph2s52v4@vossie.net::13e1004b-becf-4210-8053-dd6899d2092b" providerId="AD" clId="Web-{25825D52-D0EE-E984-D872-AA01524F0FB7}" dt="2023-06-29T10:45:18.691" v="1364"/>
      <pc:docMkLst>
        <pc:docMk/>
      </pc:docMkLst>
      <pc:sldChg chg="addSp delSp modSp mod setBg">
        <pc:chgData name="Alex Romburgh" userId="S::rph2s52v4@vossie.net::13e1004b-becf-4210-8053-dd6899d2092b" providerId="AD" clId="Web-{25825D52-D0EE-E984-D872-AA01524F0FB7}" dt="2023-06-29T09:19:22.174" v="4"/>
        <pc:sldMkLst>
          <pc:docMk/>
          <pc:sldMk cId="1933330689" sldId="257"/>
        </pc:sldMkLst>
        <pc:spChg chg="mod">
          <ac:chgData name="Alex Romburgh" userId="S::rph2s52v4@vossie.net::13e1004b-becf-4210-8053-dd6899d2092b" providerId="AD" clId="Web-{25825D52-D0EE-E984-D872-AA01524F0FB7}" dt="2023-06-29T09:19:22.174" v="4"/>
          <ac:spMkLst>
            <pc:docMk/>
            <pc:sldMk cId="1933330689" sldId="257"/>
            <ac:spMk id="2" creationId="{1B5351DB-4E3A-33A3-D110-A99314D3C47B}"/>
          </ac:spMkLst>
        </pc:spChg>
        <pc:spChg chg="mod">
          <ac:chgData name="Alex Romburgh" userId="S::rph2s52v4@vossie.net::13e1004b-becf-4210-8053-dd6899d2092b" providerId="AD" clId="Web-{25825D52-D0EE-E984-D872-AA01524F0FB7}" dt="2023-06-29T09:19:22.174" v="4"/>
          <ac:spMkLst>
            <pc:docMk/>
            <pc:sldMk cId="1933330689" sldId="257"/>
            <ac:spMk id="3" creationId="{CDBA643B-4404-49AC-85EE-F4109BCBA08C}"/>
          </ac:spMkLst>
        </pc:spChg>
        <pc:spChg chg="add del">
          <ac:chgData name="Alex Romburgh" userId="S::rph2s52v4@vossie.net::13e1004b-becf-4210-8053-dd6899d2092b" providerId="AD" clId="Web-{25825D52-D0EE-E984-D872-AA01524F0FB7}" dt="2023-06-29T09:19:22.174" v="4"/>
          <ac:spMkLst>
            <pc:docMk/>
            <pc:sldMk cId="1933330689" sldId="257"/>
            <ac:spMk id="9" creationId="{04812C46-200A-4DEB-A05E-3ED6C68C2387}"/>
          </ac:spMkLst>
        </pc:spChg>
        <pc:spChg chg="add del">
          <ac:chgData name="Alex Romburgh" userId="S::rph2s52v4@vossie.net::13e1004b-becf-4210-8053-dd6899d2092b" providerId="AD" clId="Web-{25825D52-D0EE-E984-D872-AA01524F0FB7}" dt="2023-06-29T09:19:22.174" v="4"/>
          <ac:spMkLst>
            <pc:docMk/>
            <pc:sldMk cId="1933330689" sldId="257"/>
            <ac:spMk id="11" creationId="{D1EA859B-E555-4109-94F3-6700E046E008}"/>
          </ac:spMkLst>
        </pc:spChg>
        <pc:spChg chg="add">
          <ac:chgData name="Alex Romburgh" userId="S::rph2s52v4@vossie.net::13e1004b-becf-4210-8053-dd6899d2092b" providerId="AD" clId="Web-{25825D52-D0EE-E984-D872-AA01524F0FB7}" dt="2023-06-29T09:19:22.174" v="4"/>
          <ac:spMkLst>
            <pc:docMk/>
            <pc:sldMk cId="1933330689" sldId="257"/>
            <ac:spMk id="16" creationId="{56688E73-49B9-4052-A836-D248C825D70D}"/>
          </ac:spMkLst>
        </pc:spChg>
        <pc:spChg chg="add">
          <ac:chgData name="Alex Romburgh" userId="S::rph2s52v4@vossie.net::13e1004b-becf-4210-8053-dd6899d2092b" providerId="AD" clId="Web-{25825D52-D0EE-E984-D872-AA01524F0FB7}" dt="2023-06-29T09:19:22.174" v="4"/>
          <ac:spMkLst>
            <pc:docMk/>
            <pc:sldMk cId="1933330689" sldId="257"/>
            <ac:spMk id="18" creationId="{5B6AEE0C-07FE-4154-BC7C-2F20530BC556}"/>
          </ac:spMkLst>
        </pc:spChg>
        <pc:picChg chg="add mod ord">
          <ac:chgData name="Alex Romburgh" userId="S::rph2s52v4@vossie.net::13e1004b-becf-4210-8053-dd6899d2092b" providerId="AD" clId="Web-{25825D52-D0EE-E984-D872-AA01524F0FB7}" dt="2023-06-29T09:19:22.174" v="4"/>
          <ac:picMkLst>
            <pc:docMk/>
            <pc:sldMk cId="1933330689" sldId="257"/>
            <ac:picMk id="4" creationId="{24F37260-C850-3056-7CE1-3D45F0225EC2}"/>
          </ac:picMkLst>
        </pc:picChg>
      </pc:sldChg>
      <pc:sldChg chg="addSp delSp modSp mod setBg">
        <pc:chgData name="Alex Romburgh" userId="S::rph2s52v4@vossie.net::13e1004b-becf-4210-8053-dd6899d2092b" providerId="AD" clId="Web-{25825D52-D0EE-E984-D872-AA01524F0FB7}" dt="2023-06-29T10:45:18.691" v="1364"/>
        <pc:sldMkLst>
          <pc:docMk/>
          <pc:sldMk cId="4137903376" sldId="261"/>
        </pc:sldMkLst>
        <pc:spChg chg="mod">
          <ac:chgData name="Alex Romburgh" userId="S::rph2s52v4@vossie.net::13e1004b-becf-4210-8053-dd6899d2092b" providerId="AD" clId="Web-{25825D52-D0EE-E984-D872-AA01524F0FB7}" dt="2023-06-29T10:45:18.691" v="1364"/>
          <ac:spMkLst>
            <pc:docMk/>
            <pc:sldMk cId="4137903376" sldId="261"/>
            <ac:spMk id="2" creationId="{BEF9276D-783A-7414-B02E-265A91BEE7D3}"/>
          </ac:spMkLst>
        </pc:spChg>
        <pc:spChg chg="mod">
          <ac:chgData name="Alex Romburgh" userId="S::rph2s52v4@vossie.net::13e1004b-becf-4210-8053-dd6899d2092b" providerId="AD" clId="Web-{25825D52-D0EE-E984-D872-AA01524F0FB7}" dt="2023-06-29T10:45:18.691" v="1364"/>
          <ac:spMkLst>
            <pc:docMk/>
            <pc:sldMk cId="4137903376" sldId="261"/>
            <ac:spMk id="3" creationId="{34011842-5667-412F-3C1A-EA0443D35A1F}"/>
          </ac:spMkLst>
        </pc:spChg>
        <pc:spChg chg="add del">
          <ac:chgData name="Alex Romburgh" userId="S::rph2s52v4@vossie.net::13e1004b-becf-4210-8053-dd6899d2092b" providerId="AD" clId="Web-{25825D52-D0EE-E984-D872-AA01524F0FB7}" dt="2023-06-29T10:45:04.206" v="1360"/>
          <ac:spMkLst>
            <pc:docMk/>
            <pc:sldMk cId="4137903376" sldId="261"/>
            <ac:spMk id="9" creationId="{04812C46-200A-4DEB-A05E-3ED6C68C2387}"/>
          </ac:spMkLst>
        </pc:spChg>
        <pc:spChg chg="add del">
          <ac:chgData name="Alex Romburgh" userId="S::rph2s52v4@vossie.net::13e1004b-becf-4210-8053-dd6899d2092b" providerId="AD" clId="Web-{25825D52-D0EE-E984-D872-AA01524F0FB7}" dt="2023-06-29T10:45:04.206" v="1360"/>
          <ac:spMkLst>
            <pc:docMk/>
            <pc:sldMk cId="4137903376" sldId="261"/>
            <ac:spMk id="11" creationId="{D1EA859B-E555-4109-94F3-6700E046E008}"/>
          </ac:spMkLst>
        </pc:spChg>
        <pc:spChg chg="add del">
          <ac:chgData name="Alex Romburgh" userId="S::rph2s52v4@vossie.net::13e1004b-becf-4210-8053-dd6899d2092b" providerId="AD" clId="Web-{25825D52-D0EE-E984-D872-AA01524F0FB7}" dt="2023-06-29T10:45:18.691" v="1364"/>
          <ac:spMkLst>
            <pc:docMk/>
            <pc:sldMk cId="4137903376" sldId="261"/>
            <ac:spMk id="13" creationId="{D009D6D5-DAC2-4A8B-A17A-E206B9012D09}"/>
          </ac:spMkLst>
        </pc:spChg>
        <pc:picChg chg="add mod ord">
          <ac:chgData name="Alex Romburgh" userId="S::rph2s52v4@vossie.net::13e1004b-becf-4210-8053-dd6899d2092b" providerId="AD" clId="Web-{25825D52-D0EE-E984-D872-AA01524F0FB7}" dt="2023-06-29T10:45:18.691" v="1364"/>
          <ac:picMkLst>
            <pc:docMk/>
            <pc:sldMk cId="4137903376" sldId="261"/>
            <ac:picMk id="4" creationId="{68471D84-D50E-E34A-E5C0-0D71C5EB4749}"/>
          </ac:picMkLst>
        </pc:picChg>
      </pc:sldChg>
    </pc:docChg>
  </pc:docChgLst>
  <pc:docChgLst>
    <pc:chgData name="Nicolaas Geldenhuys" userId="S::2xvhw25j3@vossie.net::5b69001d-6a61-422f-a4da-6c69b7802cdd" providerId="AD" clId="Web-{44C8F550-FF9C-B8C5-1D49-85719B5FF580}"/>
    <pc:docChg chg="addSld delSld modSld">
      <pc:chgData name="Nicolaas Geldenhuys" userId="S::2xvhw25j3@vossie.net::5b69001d-6a61-422f-a4da-6c69b7802cdd" providerId="AD" clId="Web-{44C8F550-FF9C-B8C5-1D49-85719B5FF580}" dt="2023-07-03T09:17:44.381" v="54" actId="14100"/>
      <pc:docMkLst>
        <pc:docMk/>
      </pc:docMkLst>
      <pc:sldChg chg="addSp delSp modSp">
        <pc:chgData name="Nicolaas Geldenhuys" userId="S::2xvhw25j3@vossie.net::5b69001d-6a61-422f-a4da-6c69b7802cdd" providerId="AD" clId="Web-{44C8F550-FF9C-B8C5-1D49-85719B5FF580}" dt="2023-07-03T09:13:23.378" v="38" actId="1076"/>
        <pc:sldMkLst>
          <pc:docMk/>
          <pc:sldMk cId="333334279" sldId="290"/>
        </pc:sldMkLst>
        <pc:spChg chg="del">
          <ac:chgData name="Nicolaas Geldenhuys" userId="S::2xvhw25j3@vossie.net::5b69001d-6a61-422f-a4da-6c69b7802cdd" providerId="AD" clId="Web-{44C8F550-FF9C-B8C5-1D49-85719B5FF580}" dt="2023-07-03T08:59:41.023" v="3"/>
          <ac:spMkLst>
            <pc:docMk/>
            <pc:sldMk cId="333334279" sldId="290"/>
            <ac:spMk id="3" creationId="{BD55CAED-7EB3-47F3-DE49-498006B5A6A1}"/>
          </ac:spMkLst>
        </pc:spChg>
        <pc:spChg chg="add del mod">
          <ac:chgData name="Nicolaas Geldenhuys" userId="S::2xvhw25j3@vossie.net::5b69001d-6a61-422f-a4da-6c69b7802cdd" providerId="AD" clId="Web-{44C8F550-FF9C-B8C5-1D49-85719B5FF580}" dt="2023-07-03T09:03:36.635" v="24"/>
          <ac:spMkLst>
            <pc:docMk/>
            <pc:sldMk cId="333334279" sldId="290"/>
            <ac:spMk id="4" creationId="{49643FC5-F185-9F30-96A5-F7984A343856}"/>
          </ac:spMkLst>
        </pc:spChg>
        <pc:spChg chg="add del mod">
          <ac:chgData name="Nicolaas Geldenhuys" userId="S::2xvhw25j3@vossie.net::5b69001d-6a61-422f-a4da-6c69b7802cdd" providerId="AD" clId="Web-{44C8F550-FF9C-B8C5-1D49-85719B5FF580}" dt="2023-07-03T09:03:39.917" v="25"/>
          <ac:spMkLst>
            <pc:docMk/>
            <pc:sldMk cId="333334279" sldId="290"/>
            <ac:spMk id="7" creationId="{5EF30EB5-5BB1-970A-F3B4-C7F67328A0E6}"/>
          </ac:spMkLst>
        </pc:spChg>
        <pc:picChg chg="add del mod ord">
          <ac:chgData name="Nicolaas Geldenhuys" userId="S::2xvhw25j3@vossie.net::5b69001d-6a61-422f-a4da-6c69b7802cdd" providerId="AD" clId="Web-{44C8F550-FF9C-B8C5-1D49-85719B5FF580}" dt="2023-07-03T09:03:32.839" v="23"/>
          <ac:picMkLst>
            <pc:docMk/>
            <pc:sldMk cId="333334279" sldId="290"/>
            <ac:picMk id="5" creationId="{62BA5393-E672-A1AA-11F6-11E3FBF20706}"/>
          </ac:picMkLst>
        </pc:picChg>
        <pc:picChg chg="add mod">
          <ac:chgData name="Nicolaas Geldenhuys" userId="S::2xvhw25j3@vossie.net::5b69001d-6a61-422f-a4da-6c69b7802cdd" providerId="AD" clId="Web-{44C8F550-FF9C-B8C5-1D49-85719B5FF580}" dt="2023-07-03T09:04:36.293" v="32" actId="1076"/>
          <ac:picMkLst>
            <pc:docMk/>
            <pc:sldMk cId="333334279" sldId="290"/>
            <ac:picMk id="8" creationId="{B1C0D04F-1D4A-E7BF-0F2C-9D2542E15480}"/>
          </ac:picMkLst>
        </pc:picChg>
        <pc:picChg chg="add mod">
          <ac:chgData name="Nicolaas Geldenhuys" userId="S::2xvhw25j3@vossie.net::5b69001d-6a61-422f-a4da-6c69b7802cdd" providerId="AD" clId="Web-{44C8F550-FF9C-B8C5-1D49-85719B5FF580}" dt="2023-07-03T09:13:23.378" v="38" actId="1076"/>
          <ac:picMkLst>
            <pc:docMk/>
            <pc:sldMk cId="333334279" sldId="290"/>
            <ac:picMk id="9" creationId="{68A37D23-1D1D-44A4-382B-CF089FC05F48}"/>
          </ac:picMkLst>
        </pc:picChg>
      </pc:sldChg>
      <pc:sldChg chg="addSp delSp modSp add replId">
        <pc:chgData name="Nicolaas Geldenhuys" userId="S::2xvhw25j3@vossie.net::5b69001d-6a61-422f-a4da-6c69b7802cdd" providerId="AD" clId="Web-{44C8F550-FF9C-B8C5-1D49-85719B5FF580}" dt="2023-07-03T09:13:34.675" v="39" actId="1076"/>
        <pc:sldMkLst>
          <pc:docMk/>
          <pc:sldMk cId="4171659060" sldId="292"/>
        </pc:sldMkLst>
        <pc:spChg chg="del">
          <ac:chgData name="Nicolaas Geldenhuys" userId="S::2xvhw25j3@vossie.net::5b69001d-6a61-422f-a4da-6c69b7802cdd" providerId="AD" clId="Web-{44C8F550-FF9C-B8C5-1D49-85719B5FF580}" dt="2023-07-03T09:00:14.086" v="6"/>
          <ac:spMkLst>
            <pc:docMk/>
            <pc:sldMk cId="4171659060" sldId="292"/>
            <ac:spMk id="2" creationId="{DE3A7894-5A4C-69D3-3330-C656F8117270}"/>
          </ac:spMkLst>
        </pc:spChg>
        <pc:spChg chg="del">
          <ac:chgData name="Nicolaas Geldenhuys" userId="S::2xvhw25j3@vossie.net::5b69001d-6a61-422f-a4da-6c69b7802cdd" providerId="AD" clId="Web-{44C8F550-FF9C-B8C5-1D49-85719B5FF580}" dt="2023-07-03T09:00:04.523" v="5"/>
          <ac:spMkLst>
            <pc:docMk/>
            <pc:sldMk cId="4171659060" sldId="292"/>
            <ac:spMk id="4" creationId="{49643FC5-F185-9F30-96A5-F7984A343856}"/>
          </ac:spMkLst>
        </pc:spChg>
        <pc:spChg chg="add del mod">
          <ac:chgData name="Nicolaas Geldenhuys" userId="S::2xvhw25j3@vossie.net::5b69001d-6a61-422f-a4da-6c69b7802cdd" providerId="AD" clId="Web-{44C8F550-FF9C-B8C5-1D49-85719B5FF580}" dt="2023-07-03T09:00:18.399" v="7"/>
          <ac:spMkLst>
            <pc:docMk/>
            <pc:sldMk cId="4171659060" sldId="292"/>
            <ac:spMk id="6" creationId="{6C453F1A-ADFB-A4B5-2DD2-B7B047A07374}"/>
          </ac:spMkLst>
        </pc:spChg>
        <pc:picChg chg="mod">
          <ac:chgData name="Nicolaas Geldenhuys" userId="S::2xvhw25j3@vossie.net::5b69001d-6a61-422f-a4da-6c69b7802cdd" providerId="AD" clId="Web-{44C8F550-FF9C-B8C5-1D49-85719B5FF580}" dt="2023-07-03T09:13:34.675" v="39" actId="1076"/>
          <ac:picMkLst>
            <pc:docMk/>
            <pc:sldMk cId="4171659060" sldId="292"/>
            <ac:picMk id="5" creationId="{62BA5393-E672-A1AA-11F6-11E3FBF20706}"/>
          </ac:picMkLst>
        </pc:picChg>
      </pc:sldChg>
      <pc:sldChg chg="addSp delSp modSp add replId">
        <pc:chgData name="Nicolaas Geldenhuys" userId="S::2xvhw25j3@vossie.net::5b69001d-6a61-422f-a4da-6c69b7802cdd" providerId="AD" clId="Web-{44C8F550-FF9C-B8C5-1D49-85719B5FF580}" dt="2023-07-03T09:17:44.381" v="54" actId="14100"/>
        <pc:sldMkLst>
          <pc:docMk/>
          <pc:sldMk cId="3950911243" sldId="293"/>
        </pc:sldMkLst>
        <pc:spChg chg="add del mod">
          <ac:chgData name="Nicolaas Geldenhuys" userId="S::2xvhw25j3@vossie.net::5b69001d-6a61-422f-a4da-6c69b7802cdd" providerId="AD" clId="Web-{44C8F550-FF9C-B8C5-1D49-85719B5FF580}" dt="2023-07-03T09:01:39.134" v="11"/>
          <ac:spMkLst>
            <pc:docMk/>
            <pc:sldMk cId="3950911243" sldId="293"/>
            <ac:spMk id="3" creationId="{285BECCE-5F2A-EC27-077D-87DEBD25F220}"/>
          </ac:spMkLst>
        </pc:spChg>
        <pc:spChg chg="add del mod">
          <ac:chgData name="Nicolaas Geldenhuys" userId="S::2xvhw25j3@vossie.net::5b69001d-6a61-422f-a4da-6c69b7802cdd" providerId="AD" clId="Web-{44C8F550-FF9C-B8C5-1D49-85719B5FF580}" dt="2023-07-03T09:17:36.506" v="52"/>
          <ac:spMkLst>
            <pc:docMk/>
            <pc:sldMk cId="3950911243" sldId="293"/>
            <ac:spMk id="10" creationId="{F676D032-7853-C6DD-5898-25401B6B9E6F}"/>
          </ac:spMkLst>
        </pc:spChg>
        <pc:picChg chg="add del mod ord">
          <ac:chgData name="Nicolaas Geldenhuys" userId="S::2xvhw25j3@vossie.net::5b69001d-6a61-422f-a4da-6c69b7802cdd" providerId="AD" clId="Web-{44C8F550-FF9C-B8C5-1D49-85719B5FF580}" dt="2023-07-03T09:17:34.506" v="51"/>
          <ac:picMkLst>
            <pc:docMk/>
            <pc:sldMk cId="3950911243" sldId="293"/>
            <ac:picMk id="4" creationId="{4A00AD54-2A99-E1E0-7F0A-DFE1D6EB300B}"/>
          </ac:picMkLst>
        </pc:picChg>
        <pc:picChg chg="del">
          <ac:chgData name="Nicolaas Geldenhuys" userId="S::2xvhw25j3@vossie.net::5b69001d-6a61-422f-a4da-6c69b7802cdd" providerId="AD" clId="Web-{44C8F550-FF9C-B8C5-1D49-85719B5FF580}" dt="2023-07-03T09:01:37.228" v="10"/>
          <ac:picMkLst>
            <pc:docMk/>
            <pc:sldMk cId="3950911243" sldId="293"/>
            <ac:picMk id="5" creationId="{62BA5393-E672-A1AA-11F6-11E3FBF20706}"/>
          </ac:picMkLst>
        </pc:picChg>
        <pc:picChg chg="add del mod">
          <ac:chgData name="Nicolaas Geldenhuys" userId="S::2xvhw25j3@vossie.net::5b69001d-6a61-422f-a4da-6c69b7802cdd" providerId="AD" clId="Web-{44C8F550-FF9C-B8C5-1D49-85719B5FF580}" dt="2023-07-03T09:03:13.432" v="22"/>
          <ac:picMkLst>
            <pc:docMk/>
            <pc:sldMk cId="3950911243" sldId="293"/>
            <ac:picMk id="6" creationId="{890DBAA9-1FA8-8138-9E32-E986CAA07648}"/>
          </ac:picMkLst>
        </pc:picChg>
        <pc:picChg chg="add mod">
          <ac:chgData name="Nicolaas Geldenhuys" userId="S::2xvhw25j3@vossie.net::5b69001d-6a61-422f-a4da-6c69b7802cdd" providerId="AD" clId="Web-{44C8F550-FF9C-B8C5-1D49-85719B5FF580}" dt="2023-07-03T09:14:21.878" v="48" actId="1076"/>
          <ac:picMkLst>
            <pc:docMk/>
            <pc:sldMk cId="3950911243" sldId="293"/>
            <ac:picMk id="8" creationId="{CF628011-5665-625C-CE1E-34D7775D424B}"/>
          </ac:picMkLst>
        </pc:picChg>
        <pc:picChg chg="add mod ord">
          <ac:chgData name="Nicolaas Geldenhuys" userId="S::2xvhw25j3@vossie.net::5b69001d-6a61-422f-a4da-6c69b7802cdd" providerId="AD" clId="Web-{44C8F550-FF9C-B8C5-1D49-85719B5FF580}" dt="2023-07-03T09:17:44.381" v="54" actId="14100"/>
          <ac:picMkLst>
            <pc:docMk/>
            <pc:sldMk cId="3950911243" sldId="293"/>
            <ac:picMk id="11" creationId="{B01B2D40-71C1-D29B-CB0F-0BA851BB2241}"/>
          </ac:picMkLst>
        </pc:picChg>
      </pc:sldChg>
      <pc:sldChg chg="addSp delSp modSp add del replId">
        <pc:chgData name="Nicolaas Geldenhuys" userId="S::2xvhw25j3@vossie.net::5b69001d-6a61-422f-a4da-6c69b7802cdd" providerId="AD" clId="Web-{44C8F550-FF9C-B8C5-1D49-85719B5FF580}" dt="2023-07-03T09:14:32.800" v="50"/>
        <pc:sldMkLst>
          <pc:docMk/>
          <pc:sldMk cId="1672481380" sldId="294"/>
        </pc:sldMkLst>
        <pc:spChg chg="add del mod">
          <ac:chgData name="Nicolaas Geldenhuys" userId="S::2xvhw25j3@vossie.net::5b69001d-6a61-422f-a4da-6c69b7802cdd" providerId="AD" clId="Web-{44C8F550-FF9C-B8C5-1D49-85719B5FF580}" dt="2023-07-03T09:03:01.198" v="18"/>
          <ac:spMkLst>
            <pc:docMk/>
            <pc:sldMk cId="1672481380" sldId="294"/>
            <ac:spMk id="3" creationId="{2ED5B8D8-C24B-72E0-8F42-08849525C532}"/>
          </ac:spMkLst>
        </pc:spChg>
        <pc:picChg chg="del">
          <ac:chgData name="Nicolaas Geldenhuys" userId="S::2xvhw25j3@vossie.net::5b69001d-6a61-422f-a4da-6c69b7802cdd" providerId="AD" clId="Web-{44C8F550-FF9C-B8C5-1D49-85719B5FF580}" dt="2023-07-03T09:02:53.526" v="17"/>
          <ac:picMkLst>
            <pc:docMk/>
            <pc:sldMk cId="1672481380" sldId="294"/>
            <ac:picMk id="4" creationId="{4A00AD54-2A99-E1E0-7F0A-DFE1D6EB300B}"/>
          </ac:picMkLst>
        </pc:picChg>
        <pc:picChg chg="mod">
          <ac:chgData name="Nicolaas Geldenhuys" userId="S::2xvhw25j3@vossie.net::5b69001d-6a61-422f-a4da-6c69b7802cdd" providerId="AD" clId="Web-{44C8F550-FF9C-B8C5-1D49-85719B5FF580}" dt="2023-07-03T09:13:47.394" v="41" actId="1076"/>
          <ac:picMkLst>
            <pc:docMk/>
            <pc:sldMk cId="1672481380" sldId="294"/>
            <ac:picMk id="6" creationId="{890DBAA9-1FA8-8138-9E32-E986CAA07648}"/>
          </ac:picMkLst>
        </pc:picChg>
      </pc:sldChg>
    </pc:docChg>
  </pc:docChgLst>
  <pc:docChgLst>
    <pc:chgData name="Alex Romburgh" userId="S::rph2s52v4@vossie.net::13e1004b-becf-4210-8053-dd6899d2092b" providerId="AD" clId="Web-{15EFDA1E-58B8-D732-78D0-3EFA9A07CCAE}"/>
    <pc:docChg chg="sldOrd">
      <pc:chgData name="Alex Romburgh" userId="S::rph2s52v4@vossie.net::13e1004b-becf-4210-8053-dd6899d2092b" providerId="AD" clId="Web-{15EFDA1E-58B8-D732-78D0-3EFA9A07CCAE}" dt="2023-06-28T15:23:07.031" v="0"/>
      <pc:docMkLst>
        <pc:docMk/>
      </pc:docMkLst>
      <pc:sldChg chg="ord">
        <pc:chgData name="Alex Romburgh" userId="S::rph2s52v4@vossie.net::13e1004b-becf-4210-8053-dd6899d2092b" providerId="AD" clId="Web-{15EFDA1E-58B8-D732-78D0-3EFA9A07CCAE}" dt="2023-06-28T15:23:07.031" v="0"/>
        <pc:sldMkLst>
          <pc:docMk/>
          <pc:sldMk cId="1933330689" sldId="257"/>
        </pc:sldMkLst>
      </pc:sldChg>
    </pc:docChg>
  </pc:docChgLst>
  <pc:docChgLst>
    <pc:chgData name="Nicolaas Geldenhuys" userId="S::2xvhw25j3@vossie.net::5b69001d-6a61-422f-a4da-6c69b7802cdd" providerId="AD" clId="Web-{7B2CE170-9893-9F6A-8BC5-48BC454BDE13}"/>
    <pc:docChg chg="modSld addMainMaster delMainMaster">
      <pc:chgData name="Nicolaas Geldenhuys" userId="S::2xvhw25j3@vossie.net::5b69001d-6a61-422f-a4da-6c69b7802cdd" providerId="AD" clId="Web-{7B2CE170-9893-9F6A-8BC5-48BC454BDE13}" dt="2023-07-03T10:54:52.685" v="202"/>
      <pc:docMkLst>
        <pc:docMk/>
      </pc:docMkLst>
      <pc:sldChg chg="delSp modSp mod setBg modClrScheme delDesignElem chgLayout">
        <pc:chgData name="Nicolaas Geldenhuys" userId="S::2xvhw25j3@vossie.net::5b69001d-6a61-422f-a4da-6c69b7802cdd" providerId="AD" clId="Web-{7B2CE170-9893-9F6A-8BC5-48BC454BDE13}" dt="2023-07-03T10:54:52.685" v="202"/>
        <pc:sldMkLst>
          <pc:docMk/>
          <pc:sldMk cId="109857222" sldId="256"/>
        </pc:sldMkLst>
        <pc:spChg chg="mod ord">
          <ac:chgData name="Nicolaas Geldenhuys" userId="S::2xvhw25j3@vossie.net::5b69001d-6a61-422f-a4da-6c69b7802cdd" providerId="AD" clId="Web-{7B2CE170-9893-9F6A-8BC5-48BC454BDE13}" dt="2023-07-03T10:33:54.372" v="0"/>
          <ac:spMkLst>
            <pc:docMk/>
            <pc:sldMk cId="109857222" sldId="256"/>
            <ac:spMk id="2" creationId="{00000000-0000-0000-0000-000000000000}"/>
          </ac:spMkLst>
        </pc:spChg>
        <pc:spChg chg="mod ord">
          <ac:chgData name="Nicolaas Geldenhuys" userId="S::2xvhw25j3@vossie.net::5b69001d-6a61-422f-a4da-6c69b7802cdd" providerId="AD" clId="Web-{7B2CE170-9893-9F6A-8BC5-48BC454BDE13}" dt="2023-07-03T10:33:54.372" v="0"/>
          <ac:spMkLst>
            <pc:docMk/>
            <pc:sldMk cId="109857222" sldId="256"/>
            <ac:spMk id="3" creationId="{00000000-0000-0000-0000-000000000000}"/>
          </ac:spMkLst>
        </pc:spChg>
        <pc:spChg chg="del">
          <ac:chgData name="Nicolaas Geldenhuys" userId="S::2xvhw25j3@vossie.net::5b69001d-6a61-422f-a4da-6c69b7802cdd" providerId="AD" clId="Web-{7B2CE170-9893-9F6A-8BC5-48BC454BDE13}" dt="2023-07-03T10:33:54.372" v="0"/>
          <ac:spMkLst>
            <pc:docMk/>
            <pc:sldMk cId="109857222" sldId="256"/>
            <ac:spMk id="6" creationId="{743AA782-23D1-4521-8CAD-47662984AA08}"/>
          </ac:spMkLst>
        </pc:spChg>
        <pc:spChg chg="del">
          <ac:chgData name="Nicolaas Geldenhuys" userId="S::2xvhw25j3@vossie.net::5b69001d-6a61-422f-a4da-6c69b7802cdd" providerId="AD" clId="Web-{7B2CE170-9893-9F6A-8BC5-48BC454BDE13}" dt="2023-07-03T10:33:54.372" v="0"/>
          <ac:spMkLst>
            <pc:docMk/>
            <pc:sldMk cId="109857222" sldId="256"/>
            <ac:spMk id="7" creationId="{71877DBC-BB60-40F0-AC93-2ACDBAAE60CE}"/>
          </ac:spMkLst>
        </pc:spChg>
      </pc:sldChg>
      <pc:sldChg chg="modSp mod modClrScheme chgLayout">
        <pc:chgData name="Nicolaas Geldenhuys" userId="S::2xvhw25j3@vossie.net::5b69001d-6a61-422f-a4da-6c69b7802cdd" providerId="AD" clId="Web-{7B2CE170-9893-9F6A-8BC5-48BC454BDE13}" dt="2023-07-03T10:33:54.372" v="0"/>
        <pc:sldMkLst>
          <pc:docMk/>
          <pc:sldMk cId="1933330689" sldId="257"/>
        </pc:sldMkLst>
        <pc:spChg chg="mod ord">
          <ac:chgData name="Nicolaas Geldenhuys" userId="S::2xvhw25j3@vossie.net::5b69001d-6a61-422f-a4da-6c69b7802cdd" providerId="AD" clId="Web-{7B2CE170-9893-9F6A-8BC5-48BC454BDE13}" dt="2023-07-03T10:33:54.372" v="0"/>
          <ac:spMkLst>
            <pc:docMk/>
            <pc:sldMk cId="1933330689" sldId="257"/>
            <ac:spMk id="2" creationId="{1B5351DB-4E3A-33A3-D110-A99314D3C47B}"/>
          </ac:spMkLst>
        </pc:spChg>
        <pc:spChg chg="mod ord">
          <ac:chgData name="Nicolaas Geldenhuys" userId="S::2xvhw25j3@vossie.net::5b69001d-6a61-422f-a4da-6c69b7802cdd" providerId="AD" clId="Web-{7B2CE170-9893-9F6A-8BC5-48BC454BDE13}" dt="2023-07-03T10:33:54.372" v="0"/>
          <ac:spMkLst>
            <pc:docMk/>
            <pc:sldMk cId="1933330689" sldId="257"/>
            <ac:spMk id="3" creationId="{CDBA643B-4404-49AC-85EE-F4109BCBA08C}"/>
          </ac:spMkLst>
        </pc:spChg>
      </pc:sldChg>
      <pc:sldChg chg="delSp modSp mod setBg modClrScheme delDesignElem chgLayout">
        <pc:chgData name="Nicolaas Geldenhuys" userId="S::2xvhw25j3@vossie.net::5b69001d-6a61-422f-a4da-6c69b7802cdd" providerId="AD" clId="Web-{7B2CE170-9893-9F6A-8BC5-48BC454BDE13}" dt="2023-07-03T10:54:35.419" v="201" actId="14100"/>
        <pc:sldMkLst>
          <pc:docMk/>
          <pc:sldMk cId="4199848027" sldId="258"/>
        </pc:sldMkLst>
        <pc:spChg chg="mod ord">
          <ac:chgData name="Nicolaas Geldenhuys" userId="S::2xvhw25j3@vossie.net::5b69001d-6a61-422f-a4da-6c69b7802cdd" providerId="AD" clId="Web-{7B2CE170-9893-9F6A-8BC5-48BC454BDE13}" dt="2023-07-03T10:33:54.372" v="0"/>
          <ac:spMkLst>
            <pc:docMk/>
            <pc:sldMk cId="4199848027" sldId="258"/>
            <ac:spMk id="2" creationId="{2906A599-0600-BC92-0D46-9B6283F5F3D0}"/>
          </ac:spMkLst>
        </pc:spChg>
        <pc:spChg chg="mod ord">
          <ac:chgData name="Nicolaas Geldenhuys" userId="S::2xvhw25j3@vossie.net::5b69001d-6a61-422f-a4da-6c69b7802cdd" providerId="AD" clId="Web-{7B2CE170-9893-9F6A-8BC5-48BC454BDE13}" dt="2023-07-03T10:54:35.419" v="201" actId="14100"/>
          <ac:spMkLst>
            <pc:docMk/>
            <pc:sldMk cId="4199848027" sldId="258"/>
            <ac:spMk id="3" creationId="{1A97630A-B594-CC8D-6E2B-BA996A655208}"/>
          </ac:spMkLst>
        </pc:spChg>
        <pc:spChg chg="del">
          <ac:chgData name="Nicolaas Geldenhuys" userId="S::2xvhw25j3@vossie.net::5b69001d-6a61-422f-a4da-6c69b7802cdd" providerId="AD" clId="Web-{7B2CE170-9893-9F6A-8BC5-48BC454BDE13}" dt="2023-07-03T10:33:54.372" v="0"/>
          <ac:spMkLst>
            <pc:docMk/>
            <pc:sldMk cId="4199848027" sldId="258"/>
            <ac:spMk id="7" creationId="{D009D6D5-DAC2-4A8B-A17A-E206B9012D09}"/>
          </ac:spMkLst>
        </pc:spChg>
      </pc:sldChg>
      <pc:sldChg chg="addSp delSp modSp mod setBg modClrScheme delDesignElem chgLayout">
        <pc:chgData name="Nicolaas Geldenhuys" userId="S::2xvhw25j3@vossie.net::5b69001d-6a61-422f-a4da-6c69b7802cdd" providerId="AD" clId="Web-{7B2CE170-9893-9F6A-8BC5-48BC454BDE13}" dt="2023-07-03T10:53:30.902" v="196"/>
        <pc:sldMkLst>
          <pc:docMk/>
          <pc:sldMk cId="1979391654" sldId="259"/>
        </pc:sldMkLst>
        <pc:spChg chg="mod ord">
          <ac:chgData name="Nicolaas Geldenhuys" userId="S::2xvhw25j3@vossie.net::5b69001d-6a61-422f-a4da-6c69b7802cdd" providerId="AD" clId="Web-{7B2CE170-9893-9F6A-8BC5-48BC454BDE13}" dt="2023-07-03T10:53:30.902" v="196"/>
          <ac:spMkLst>
            <pc:docMk/>
            <pc:sldMk cId="1979391654" sldId="259"/>
            <ac:spMk id="2" creationId="{7EA379D4-35AF-DA13-2EB8-4FD5E87133CE}"/>
          </ac:spMkLst>
        </pc:spChg>
        <pc:spChg chg="mod ord">
          <ac:chgData name="Nicolaas Geldenhuys" userId="S::2xvhw25j3@vossie.net::5b69001d-6a61-422f-a4da-6c69b7802cdd" providerId="AD" clId="Web-{7B2CE170-9893-9F6A-8BC5-48BC454BDE13}" dt="2023-07-03T10:53:30.902" v="196"/>
          <ac:spMkLst>
            <pc:docMk/>
            <pc:sldMk cId="1979391654" sldId="259"/>
            <ac:spMk id="3" creationId="{DE6E7AA7-64DA-FCB1-8ACE-F781886F6A04}"/>
          </ac:spMkLst>
        </pc:spChg>
        <pc:spChg chg="del">
          <ac:chgData name="Nicolaas Geldenhuys" userId="S::2xvhw25j3@vossie.net::5b69001d-6a61-422f-a4da-6c69b7802cdd" providerId="AD" clId="Web-{7B2CE170-9893-9F6A-8BC5-48BC454BDE13}" dt="2023-07-03T10:33:54.372" v="0"/>
          <ac:spMkLst>
            <pc:docMk/>
            <pc:sldMk cId="1979391654" sldId="259"/>
            <ac:spMk id="35" creationId="{F13C74B1-5B17-4795-BED0-7140497B445A}"/>
          </ac:spMkLst>
        </pc:spChg>
        <pc:spChg chg="add">
          <ac:chgData name="Nicolaas Geldenhuys" userId="S::2xvhw25j3@vossie.net::5b69001d-6a61-422f-a4da-6c69b7802cdd" providerId="AD" clId="Web-{7B2CE170-9893-9F6A-8BC5-48BC454BDE13}" dt="2023-07-03T10:53:30.902" v="196"/>
          <ac:spMkLst>
            <pc:docMk/>
            <pc:sldMk cId="1979391654" sldId="259"/>
            <ac:spMk id="36" creationId="{C8A3C342-1D03-412F-8DD3-BF519E8E0AE9}"/>
          </ac:spMkLst>
        </pc:spChg>
        <pc:spChg chg="del">
          <ac:chgData name="Nicolaas Geldenhuys" userId="S::2xvhw25j3@vossie.net::5b69001d-6a61-422f-a4da-6c69b7802cdd" providerId="AD" clId="Web-{7B2CE170-9893-9F6A-8BC5-48BC454BDE13}" dt="2023-07-03T10:33:54.372" v="0"/>
          <ac:spMkLst>
            <pc:docMk/>
            <pc:sldMk cId="1979391654" sldId="259"/>
            <ac:spMk id="37" creationId="{D4974D33-8DC5-464E-8C6D-BE58F0669C17}"/>
          </ac:spMkLst>
        </pc:spChg>
        <pc:spChg chg="add">
          <ac:chgData name="Nicolaas Geldenhuys" userId="S::2xvhw25j3@vossie.net::5b69001d-6a61-422f-a4da-6c69b7802cdd" providerId="AD" clId="Web-{7B2CE170-9893-9F6A-8BC5-48BC454BDE13}" dt="2023-07-03T10:53:30.902" v="196"/>
          <ac:spMkLst>
            <pc:docMk/>
            <pc:sldMk cId="1979391654" sldId="259"/>
            <ac:spMk id="38" creationId="{81CC9B02-E087-4350-AEBD-2C3CF001AF01}"/>
          </ac:spMkLst>
        </pc:spChg>
        <pc:spChg chg="add">
          <ac:chgData name="Nicolaas Geldenhuys" userId="S::2xvhw25j3@vossie.net::5b69001d-6a61-422f-a4da-6c69b7802cdd" providerId="AD" clId="Web-{7B2CE170-9893-9F6A-8BC5-48BC454BDE13}" dt="2023-07-03T10:53:30.902" v="196"/>
          <ac:spMkLst>
            <pc:docMk/>
            <pc:sldMk cId="1979391654" sldId="259"/>
            <ac:spMk id="40" creationId="{D6F18ACE-6E82-4ADC-8A2F-A1771B309B16}"/>
          </ac:spMkLst>
        </pc:spChg>
        <pc:picChg chg="mod">
          <ac:chgData name="Nicolaas Geldenhuys" userId="S::2xvhw25j3@vossie.net::5b69001d-6a61-422f-a4da-6c69b7802cdd" providerId="AD" clId="Web-{7B2CE170-9893-9F6A-8BC5-48BC454BDE13}" dt="2023-07-03T10:53:30.902" v="196"/>
          <ac:picMkLst>
            <pc:docMk/>
            <pc:sldMk cId="1979391654" sldId="259"/>
            <ac:picMk id="31" creationId="{3C58B584-6821-7026-36F9-85B96C7B9C0D}"/>
          </ac:picMkLst>
        </pc:picChg>
      </pc:sldChg>
      <pc:sldChg chg="addSp delSp modSp mod setBg modClrScheme delDesignElem chgLayout">
        <pc:chgData name="Nicolaas Geldenhuys" userId="S::2xvhw25j3@vossie.net::5b69001d-6a61-422f-a4da-6c69b7802cdd" providerId="AD" clId="Web-{7B2CE170-9893-9F6A-8BC5-48BC454BDE13}" dt="2023-07-03T10:53:15.308" v="195" actId="14100"/>
        <pc:sldMkLst>
          <pc:docMk/>
          <pc:sldMk cId="1300256031" sldId="260"/>
        </pc:sldMkLst>
        <pc:spChg chg="mod ord">
          <ac:chgData name="Nicolaas Geldenhuys" userId="S::2xvhw25j3@vossie.net::5b69001d-6a61-422f-a4da-6c69b7802cdd" providerId="AD" clId="Web-{7B2CE170-9893-9F6A-8BC5-48BC454BDE13}" dt="2023-07-03T10:52:29.995" v="188" actId="1076"/>
          <ac:spMkLst>
            <pc:docMk/>
            <pc:sldMk cId="1300256031" sldId="260"/>
            <ac:spMk id="2" creationId="{07242941-D247-02B6-2360-278730AA6241}"/>
          </ac:spMkLst>
        </pc:spChg>
        <pc:spChg chg="mod ord">
          <ac:chgData name="Nicolaas Geldenhuys" userId="S::2xvhw25j3@vossie.net::5b69001d-6a61-422f-a4da-6c69b7802cdd" providerId="AD" clId="Web-{7B2CE170-9893-9F6A-8BC5-48BC454BDE13}" dt="2023-07-03T10:53:15.308" v="195" actId="14100"/>
          <ac:spMkLst>
            <pc:docMk/>
            <pc:sldMk cId="1300256031" sldId="260"/>
            <ac:spMk id="3" creationId="{81295D90-18DD-E3EB-417F-792DF761001F}"/>
          </ac:spMkLst>
        </pc:spChg>
        <pc:spChg chg="add del">
          <ac:chgData name="Nicolaas Geldenhuys" userId="S::2xvhw25j3@vossie.net::5b69001d-6a61-422f-a4da-6c69b7802cdd" providerId="AD" clId="Web-{7B2CE170-9893-9F6A-8BC5-48BC454BDE13}" dt="2023-07-03T10:52:16.042" v="184"/>
          <ac:spMkLst>
            <pc:docMk/>
            <pc:sldMk cId="1300256031" sldId="260"/>
            <ac:spMk id="31" creationId="{C8A3C342-1D03-412F-8DD3-BF519E8E0AE9}"/>
          </ac:spMkLst>
        </pc:spChg>
        <pc:spChg chg="add del">
          <ac:chgData name="Nicolaas Geldenhuys" userId="S::2xvhw25j3@vossie.net::5b69001d-6a61-422f-a4da-6c69b7802cdd" providerId="AD" clId="Web-{7B2CE170-9893-9F6A-8BC5-48BC454BDE13}" dt="2023-07-03T10:52:16.042" v="184"/>
          <ac:spMkLst>
            <pc:docMk/>
            <pc:sldMk cId="1300256031" sldId="260"/>
            <ac:spMk id="33" creationId="{81CC9B02-E087-4350-AEBD-2C3CF001AF01}"/>
          </ac:spMkLst>
        </pc:spChg>
        <pc:spChg chg="add del">
          <ac:chgData name="Nicolaas Geldenhuys" userId="S::2xvhw25j3@vossie.net::5b69001d-6a61-422f-a4da-6c69b7802cdd" providerId="AD" clId="Web-{7B2CE170-9893-9F6A-8BC5-48BC454BDE13}" dt="2023-07-03T10:52:16.042" v="184"/>
          <ac:spMkLst>
            <pc:docMk/>
            <pc:sldMk cId="1300256031" sldId="260"/>
            <ac:spMk id="35" creationId="{D6F18ACE-6E82-4ADC-8A2F-A1771B309B16}"/>
          </ac:spMkLst>
        </pc:spChg>
        <pc:spChg chg="del">
          <ac:chgData name="Nicolaas Geldenhuys" userId="S::2xvhw25j3@vossie.net::5b69001d-6a61-422f-a4da-6c69b7802cdd" providerId="AD" clId="Web-{7B2CE170-9893-9F6A-8BC5-48BC454BDE13}" dt="2023-07-03T10:33:54.372" v="0"/>
          <ac:spMkLst>
            <pc:docMk/>
            <pc:sldMk cId="1300256031" sldId="260"/>
            <ac:spMk id="37" creationId="{45D37F4E-DDB4-456B-97E0-9937730A039F}"/>
          </ac:spMkLst>
        </pc:spChg>
        <pc:spChg chg="del">
          <ac:chgData name="Nicolaas Geldenhuys" userId="S::2xvhw25j3@vossie.net::5b69001d-6a61-422f-a4da-6c69b7802cdd" providerId="AD" clId="Web-{7B2CE170-9893-9F6A-8BC5-48BC454BDE13}" dt="2023-07-03T10:33:54.372" v="0"/>
          <ac:spMkLst>
            <pc:docMk/>
            <pc:sldMk cId="1300256031" sldId="260"/>
            <ac:spMk id="39" creationId="{B2DD41CD-8F47-4F56-AD12-4E2FF7696987}"/>
          </ac:spMkLst>
        </pc:spChg>
        <pc:picChg chg="mod">
          <ac:chgData name="Nicolaas Geldenhuys" userId="S::2xvhw25j3@vossie.net::5b69001d-6a61-422f-a4da-6c69b7802cdd" providerId="AD" clId="Web-{7B2CE170-9893-9F6A-8BC5-48BC454BDE13}" dt="2023-07-03T10:52:16.042" v="184"/>
          <ac:picMkLst>
            <pc:docMk/>
            <pc:sldMk cId="1300256031" sldId="260"/>
            <ac:picMk id="26" creationId="{C5256CFB-1DC9-9C42-B23D-3D9F17AB15D7}"/>
          </ac:picMkLst>
        </pc:picChg>
      </pc:sldChg>
      <pc:sldChg chg="addSp modSp mod setBg modClrScheme chgLayout">
        <pc:chgData name="Nicolaas Geldenhuys" userId="S::2xvhw25j3@vossie.net::5b69001d-6a61-422f-a4da-6c69b7802cdd" providerId="AD" clId="Web-{7B2CE170-9893-9F6A-8BC5-48BC454BDE13}" dt="2023-07-03T10:50:57.338" v="173" actId="14100"/>
        <pc:sldMkLst>
          <pc:docMk/>
          <pc:sldMk cId="4137903376" sldId="261"/>
        </pc:sldMkLst>
        <pc:spChg chg="mod ord">
          <ac:chgData name="Nicolaas Geldenhuys" userId="S::2xvhw25j3@vossie.net::5b69001d-6a61-422f-a4da-6c69b7802cdd" providerId="AD" clId="Web-{7B2CE170-9893-9F6A-8BC5-48BC454BDE13}" dt="2023-07-03T10:50:53.260" v="172" actId="1076"/>
          <ac:spMkLst>
            <pc:docMk/>
            <pc:sldMk cId="4137903376" sldId="261"/>
            <ac:spMk id="2" creationId="{BEF9276D-783A-7414-B02E-265A91BEE7D3}"/>
          </ac:spMkLst>
        </pc:spChg>
        <pc:spChg chg="mod ord">
          <ac:chgData name="Nicolaas Geldenhuys" userId="S::2xvhw25j3@vossie.net::5b69001d-6a61-422f-a4da-6c69b7802cdd" providerId="AD" clId="Web-{7B2CE170-9893-9F6A-8BC5-48BC454BDE13}" dt="2023-07-03T10:50:57.338" v="173" actId="14100"/>
          <ac:spMkLst>
            <pc:docMk/>
            <pc:sldMk cId="4137903376" sldId="261"/>
            <ac:spMk id="3" creationId="{34011842-5667-412F-3C1A-EA0443D35A1F}"/>
          </ac:spMkLst>
        </pc:spChg>
        <pc:spChg chg="add">
          <ac:chgData name="Nicolaas Geldenhuys" userId="S::2xvhw25j3@vossie.net::5b69001d-6a61-422f-a4da-6c69b7802cdd" providerId="AD" clId="Web-{7B2CE170-9893-9F6A-8BC5-48BC454BDE13}" dt="2023-07-03T10:50:34.494" v="169"/>
          <ac:spMkLst>
            <pc:docMk/>
            <pc:sldMk cId="4137903376" sldId="261"/>
            <ac:spMk id="16" creationId="{C8A3C342-1D03-412F-8DD3-BF519E8E0AE9}"/>
          </ac:spMkLst>
        </pc:spChg>
        <pc:spChg chg="add">
          <ac:chgData name="Nicolaas Geldenhuys" userId="S::2xvhw25j3@vossie.net::5b69001d-6a61-422f-a4da-6c69b7802cdd" providerId="AD" clId="Web-{7B2CE170-9893-9F6A-8BC5-48BC454BDE13}" dt="2023-07-03T10:50:34.494" v="169"/>
          <ac:spMkLst>
            <pc:docMk/>
            <pc:sldMk cId="4137903376" sldId="261"/>
            <ac:spMk id="18" creationId="{81CC9B02-E087-4350-AEBD-2C3CF001AF01}"/>
          </ac:spMkLst>
        </pc:spChg>
        <pc:picChg chg="mod">
          <ac:chgData name="Nicolaas Geldenhuys" userId="S::2xvhw25j3@vossie.net::5b69001d-6a61-422f-a4da-6c69b7802cdd" providerId="AD" clId="Web-{7B2CE170-9893-9F6A-8BC5-48BC454BDE13}" dt="2023-07-03T10:50:34.494" v="169"/>
          <ac:picMkLst>
            <pc:docMk/>
            <pc:sldMk cId="4137903376" sldId="261"/>
            <ac:picMk id="4" creationId="{68471D84-D50E-E34A-E5C0-0D71C5EB4749}"/>
          </ac:picMkLst>
        </pc:picChg>
      </pc:sldChg>
      <pc:sldChg chg="addSp delSp modSp mod setBg modClrScheme delDesignElem chgLayout">
        <pc:chgData name="Nicolaas Geldenhuys" userId="S::2xvhw25j3@vossie.net::5b69001d-6a61-422f-a4da-6c69b7802cdd" providerId="AD" clId="Web-{7B2CE170-9893-9F6A-8BC5-48BC454BDE13}" dt="2023-07-03T10:50:26.306" v="168"/>
        <pc:sldMkLst>
          <pc:docMk/>
          <pc:sldMk cId="651174019" sldId="263"/>
        </pc:sldMkLst>
        <pc:spChg chg="mod ord">
          <ac:chgData name="Nicolaas Geldenhuys" userId="S::2xvhw25j3@vossie.net::5b69001d-6a61-422f-a4da-6c69b7802cdd" providerId="AD" clId="Web-{7B2CE170-9893-9F6A-8BC5-48BC454BDE13}" dt="2023-07-03T10:50:26.306" v="168"/>
          <ac:spMkLst>
            <pc:docMk/>
            <pc:sldMk cId="651174019" sldId="263"/>
            <ac:spMk id="2" creationId="{47D0D0F8-1274-74F1-DAE5-80F1F6A850EF}"/>
          </ac:spMkLst>
        </pc:spChg>
        <pc:spChg chg="mod ord">
          <ac:chgData name="Nicolaas Geldenhuys" userId="S::2xvhw25j3@vossie.net::5b69001d-6a61-422f-a4da-6c69b7802cdd" providerId="AD" clId="Web-{7B2CE170-9893-9F6A-8BC5-48BC454BDE13}" dt="2023-07-03T10:49:58.697" v="166" actId="1076"/>
          <ac:spMkLst>
            <pc:docMk/>
            <pc:sldMk cId="651174019" sldId="263"/>
            <ac:spMk id="3" creationId="{F7AF829B-48DA-61E2-7F4E-2E7320427E00}"/>
          </ac:spMkLst>
        </pc:spChg>
        <pc:spChg chg="mod">
          <ac:chgData name="Nicolaas Geldenhuys" userId="S::2xvhw25j3@vossie.net::5b69001d-6a61-422f-a4da-6c69b7802cdd" providerId="AD" clId="Web-{7B2CE170-9893-9F6A-8BC5-48BC454BDE13}" dt="2023-07-03T10:49:51.509" v="165"/>
          <ac:spMkLst>
            <pc:docMk/>
            <pc:sldMk cId="651174019" sldId="263"/>
            <ac:spMk id="4" creationId="{0AE08F1B-0F2A-B21A-0C1C-3819AD26168D}"/>
          </ac:spMkLst>
        </pc:spChg>
        <pc:spChg chg="add">
          <ac:chgData name="Nicolaas Geldenhuys" userId="S::2xvhw25j3@vossie.net::5b69001d-6a61-422f-a4da-6c69b7802cdd" providerId="AD" clId="Web-{7B2CE170-9893-9F6A-8BC5-48BC454BDE13}" dt="2023-07-03T10:49:51.509" v="165"/>
          <ac:spMkLst>
            <pc:docMk/>
            <pc:sldMk cId="651174019" sldId="263"/>
            <ac:spMk id="8" creationId="{5E3EB826-A471-488F-9E8A-D65528A3C0CA}"/>
          </ac:spMkLst>
        </pc:spChg>
        <pc:spChg chg="add">
          <ac:chgData name="Nicolaas Geldenhuys" userId="S::2xvhw25j3@vossie.net::5b69001d-6a61-422f-a4da-6c69b7802cdd" providerId="AD" clId="Web-{7B2CE170-9893-9F6A-8BC5-48BC454BDE13}" dt="2023-07-03T10:49:51.509" v="165"/>
          <ac:spMkLst>
            <pc:docMk/>
            <pc:sldMk cId="651174019" sldId="263"/>
            <ac:spMk id="14" creationId="{AEBE9F1A-B38D-446E-83AE-14B17CE77FF2}"/>
          </ac:spMkLst>
        </pc:spChg>
        <pc:spChg chg="add">
          <ac:chgData name="Nicolaas Geldenhuys" userId="S::2xvhw25j3@vossie.net::5b69001d-6a61-422f-a4da-6c69b7802cdd" providerId="AD" clId="Web-{7B2CE170-9893-9F6A-8BC5-48BC454BDE13}" dt="2023-07-03T10:49:51.509" v="165"/>
          <ac:spMkLst>
            <pc:docMk/>
            <pc:sldMk cId="651174019" sldId="263"/>
            <ac:spMk id="22" creationId="{D85D5AA8-773B-469A-8802-9645A4DC9B7D}"/>
          </ac:spMkLst>
        </pc:spChg>
        <pc:spChg chg="add">
          <ac:chgData name="Nicolaas Geldenhuys" userId="S::2xvhw25j3@vossie.net::5b69001d-6a61-422f-a4da-6c69b7802cdd" providerId="AD" clId="Web-{7B2CE170-9893-9F6A-8BC5-48BC454BDE13}" dt="2023-07-03T10:49:51.509" v="165"/>
          <ac:spMkLst>
            <pc:docMk/>
            <pc:sldMk cId="651174019" sldId="263"/>
            <ac:spMk id="24" creationId="{C75AF42C-C556-454E-B2D3-2C917CB812D5}"/>
          </ac:spMkLst>
        </pc:spChg>
        <pc:spChg chg="del">
          <ac:chgData name="Nicolaas Geldenhuys" userId="S::2xvhw25j3@vossie.net::5b69001d-6a61-422f-a4da-6c69b7802cdd" providerId="AD" clId="Web-{7B2CE170-9893-9F6A-8BC5-48BC454BDE13}" dt="2023-07-03T10:33:54.372" v="0"/>
          <ac:spMkLst>
            <pc:docMk/>
            <pc:sldMk cId="651174019" sldId="263"/>
            <ac:spMk id="32" creationId="{4C608BEB-860E-4094-8511-78603564A75E}"/>
          </ac:spMkLst>
        </pc:spChg>
        <pc:picChg chg="add">
          <ac:chgData name="Nicolaas Geldenhuys" userId="S::2xvhw25j3@vossie.net::5b69001d-6a61-422f-a4da-6c69b7802cdd" providerId="AD" clId="Web-{7B2CE170-9893-9F6A-8BC5-48BC454BDE13}" dt="2023-07-03T10:49:51.509" v="165"/>
          <ac:picMkLst>
            <pc:docMk/>
            <pc:sldMk cId="651174019" sldId="263"/>
            <ac:picMk id="6" creationId="{915B5014-A7EC-4BA6-9C83-8840CF81DB28}"/>
          </ac:picMkLst>
        </pc:picChg>
        <pc:picChg chg="add">
          <ac:chgData name="Nicolaas Geldenhuys" userId="S::2xvhw25j3@vossie.net::5b69001d-6a61-422f-a4da-6c69b7802cdd" providerId="AD" clId="Web-{7B2CE170-9893-9F6A-8BC5-48BC454BDE13}" dt="2023-07-03T10:49:51.509" v="165"/>
          <ac:picMkLst>
            <pc:docMk/>
            <pc:sldMk cId="651174019" sldId="263"/>
            <ac:picMk id="7" creationId="{022C43AB-86D7-420D-8AD7-DC0A15FDD0AF}"/>
          </ac:picMkLst>
        </pc:picChg>
        <pc:picChg chg="add">
          <ac:chgData name="Nicolaas Geldenhuys" userId="S::2xvhw25j3@vossie.net::5b69001d-6a61-422f-a4da-6c69b7802cdd" providerId="AD" clId="Web-{7B2CE170-9893-9F6A-8BC5-48BC454BDE13}" dt="2023-07-03T10:49:51.509" v="165"/>
          <ac:picMkLst>
            <pc:docMk/>
            <pc:sldMk cId="651174019" sldId="263"/>
            <ac:picMk id="10" creationId="{C9ECDD5C-152A-4CC7-8333-0F367B3A62EA}"/>
          </ac:picMkLst>
        </pc:picChg>
        <pc:picChg chg="add">
          <ac:chgData name="Nicolaas Geldenhuys" userId="S::2xvhw25j3@vossie.net::5b69001d-6a61-422f-a4da-6c69b7802cdd" providerId="AD" clId="Web-{7B2CE170-9893-9F6A-8BC5-48BC454BDE13}" dt="2023-07-03T10:49:51.509" v="165"/>
          <ac:picMkLst>
            <pc:docMk/>
            <pc:sldMk cId="651174019" sldId="263"/>
            <ac:picMk id="12" creationId="{7F5C92A3-369B-43F3-BDCE-E560B1B0EC89}"/>
          </ac:picMkLst>
        </pc:picChg>
        <pc:cxnChg chg="del">
          <ac:chgData name="Nicolaas Geldenhuys" userId="S::2xvhw25j3@vossie.net::5b69001d-6a61-422f-a4da-6c69b7802cdd" providerId="AD" clId="Web-{7B2CE170-9893-9F6A-8BC5-48BC454BDE13}" dt="2023-07-03T10:33:54.372" v="0"/>
          <ac:cxnSpMkLst>
            <pc:docMk/>
            <pc:sldMk cId="651174019" sldId="263"/>
            <ac:cxnSpMk id="34" creationId="{1F16A8D4-FE87-4604-88B2-394B5D1EB437}"/>
          </ac:cxnSpMkLst>
        </pc:cxnChg>
      </pc:sldChg>
      <pc:sldChg chg="addSp delSp modSp mod setBg modClrScheme addAnim setClrOvrMap delDesignElem chgLayout">
        <pc:chgData name="Nicolaas Geldenhuys" userId="S::2xvhw25j3@vossie.net::5b69001d-6a61-422f-a4da-6c69b7802cdd" providerId="AD" clId="Web-{7B2CE170-9893-9F6A-8BC5-48BC454BDE13}" dt="2023-07-03T10:47:44.461" v="148"/>
        <pc:sldMkLst>
          <pc:docMk/>
          <pc:sldMk cId="3502592828" sldId="265"/>
        </pc:sldMkLst>
        <pc:spChg chg="mod ord">
          <ac:chgData name="Nicolaas Geldenhuys" userId="S::2xvhw25j3@vossie.net::5b69001d-6a61-422f-a4da-6c69b7802cdd" providerId="AD" clId="Web-{7B2CE170-9893-9F6A-8BC5-48BC454BDE13}" dt="2023-07-03T10:47:44.461" v="147"/>
          <ac:spMkLst>
            <pc:docMk/>
            <pc:sldMk cId="3502592828" sldId="265"/>
            <ac:spMk id="2" creationId="{CFD0DA3A-CD2C-6D98-212D-3F61D39C3329}"/>
          </ac:spMkLst>
        </pc:spChg>
        <pc:spChg chg="del">
          <ac:chgData name="Nicolaas Geldenhuys" userId="S::2xvhw25j3@vossie.net::5b69001d-6a61-422f-a4da-6c69b7802cdd" providerId="AD" clId="Web-{7B2CE170-9893-9F6A-8BC5-48BC454BDE13}" dt="2023-07-03T10:33:54.372" v="0"/>
          <ac:spMkLst>
            <pc:docMk/>
            <pc:sldMk cId="3502592828" sldId="265"/>
            <ac:spMk id="7" creationId="{66B332A4-D438-4773-A77F-5ED49A448D9D}"/>
          </ac:spMkLst>
        </pc:spChg>
        <pc:spChg chg="del">
          <ac:chgData name="Nicolaas Geldenhuys" userId="S::2xvhw25j3@vossie.net::5b69001d-6a61-422f-a4da-6c69b7802cdd" providerId="AD" clId="Web-{7B2CE170-9893-9F6A-8BC5-48BC454BDE13}" dt="2023-07-03T10:33:54.372" v="0"/>
          <ac:spMkLst>
            <pc:docMk/>
            <pc:sldMk cId="3502592828" sldId="265"/>
            <ac:spMk id="9" creationId="{DF9AD32D-FF05-44F4-BD4D-9CEE89B71EB9}"/>
          </ac:spMkLst>
        </pc:spChg>
        <pc:spChg chg="add">
          <ac:chgData name="Nicolaas Geldenhuys" userId="S::2xvhw25j3@vossie.net::5b69001d-6a61-422f-a4da-6c69b7802cdd" providerId="AD" clId="Web-{7B2CE170-9893-9F6A-8BC5-48BC454BDE13}" dt="2023-07-03T10:47:44.461" v="147"/>
          <ac:spMkLst>
            <pc:docMk/>
            <pc:sldMk cId="3502592828" sldId="265"/>
            <ac:spMk id="12" creationId="{989BE678-777B-482A-A616-FEDC47B162E5}"/>
          </ac:spMkLst>
        </pc:spChg>
        <pc:spChg chg="add">
          <ac:chgData name="Nicolaas Geldenhuys" userId="S::2xvhw25j3@vossie.net::5b69001d-6a61-422f-a4da-6c69b7802cdd" providerId="AD" clId="Web-{7B2CE170-9893-9F6A-8BC5-48BC454BDE13}" dt="2023-07-03T10:47:44.461" v="147"/>
          <ac:spMkLst>
            <pc:docMk/>
            <pc:sldMk cId="3502592828" sldId="265"/>
            <ac:spMk id="18" creationId="{D28BE0C3-2102-4820-B88B-A448B1840D14}"/>
          </ac:spMkLst>
        </pc:spChg>
        <pc:spChg chg="add">
          <ac:chgData name="Nicolaas Geldenhuys" userId="S::2xvhw25j3@vossie.net::5b69001d-6a61-422f-a4da-6c69b7802cdd" providerId="AD" clId="Web-{7B2CE170-9893-9F6A-8BC5-48BC454BDE13}" dt="2023-07-03T10:47:44.461" v="147"/>
          <ac:spMkLst>
            <pc:docMk/>
            <pc:sldMk cId="3502592828" sldId="265"/>
            <ac:spMk id="20" creationId="{C885E190-58DD-42DD-A4A8-401E15C92A52}"/>
          </ac:spMkLst>
        </pc:spChg>
        <pc:picChg chg="add">
          <ac:chgData name="Nicolaas Geldenhuys" userId="S::2xvhw25j3@vossie.net::5b69001d-6a61-422f-a4da-6c69b7802cdd" providerId="AD" clId="Web-{7B2CE170-9893-9F6A-8BC5-48BC454BDE13}" dt="2023-07-03T10:47:44.461" v="147"/>
          <ac:picMkLst>
            <pc:docMk/>
            <pc:sldMk cId="3502592828" sldId="265"/>
            <ac:picMk id="4" creationId="{3AAB9A47-8BAF-6542-67E8-E23577507F58}"/>
          </ac:picMkLst>
        </pc:picChg>
        <pc:picChg chg="add">
          <ac:chgData name="Nicolaas Geldenhuys" userId="S::2xvhw25j3@vossie.net::5b69001d-6a61-422f-a4da-6c69b7802cdd" providerId="AD" clId="Web-{7B2CE170-9893-9F6A-8BC5-48BC454BDE13}" dt="2023-07-03T10:47:44.461" v="147"/>
          <ac:picMkLst>
            <pc:docMk/>
            <pc:sldMk cId="3502592828" sldId="265"/>
            <ac:picMk id="8" creationId="{DF19BAF3-7E20-4B9D-B544-BABAEEA1FA75}"/>
          </ac:picMkLst>
        </pc:picChg>
        <pc:picChg chg="add">
          <ac:chgData name="Nicolaas Geldenhuys" userId="S::2xvhw25j3@vossie.net::5b69001d-6a61-422f-a4da-6c69b7802cdd" providerId="AD" clId="Web-{7B2CE170-9893-9F6A-8BC5-48BC454BDE13}" dt="2023-07-03T10:47:44.461" v="147"/>
          <ac:picMkLst>
            <pc:docMk/>
            <pc:sldMk cId="3502592828" sldId="265"/>
            <ac:picMk id="10" creationId="{950648F4-ABCD-4DF0-8641-76CFB2354721}"/>
          </ac:picMkLst>
        </pc:picChg>
        <pc:picChg chg="add">
          <ac:chgData name="Nicolaas Geldenhuys" userId="S::2xvhw25j3@vossie.net::5b69001d-6a61-422f-a4da-6c69b7802cdd" providerId="AD" clId="Web-{7B2CE170-9893-9F6A-8BC5-48BC454BDE13}" dt="2023-07-03T10:47:44.461" v="147"/>
          <ac:picMkLst>
            <pc:docMk/>
            <pc:sldMk cId="3502592828" sldId="265"/>
            <ac:picMk id="14" creationId="{CF1EB4BD-9C7E-4AA3-9681-C7EB0DA6250B}"/>
          </ac:picMkLst>
        </pc:picChg>
        <pc:picChg chg="add">
          <ac:chgData name="Nicolaas Geldenhuys" userId="S::2xvhw25j3@vossie.net::5b69001d-6a61-422f-a4da-6c69b7802cdd" providerId="AD" clId="Web-{7B2CE170-9893-9F6A-8BC5-48BC454BDE13}" dt="2023-07-03T10:47:44.461" v="147"/>
          <ac:picMkLst>
            <pc:docMk/>
            <pc:sldMk cId="3502592828" sldId="265"/>
            <ac:picMk id="16" creationId="{94AAE3AA-3759-4D28-B0EF-575F25A5146C}"/>
          </ac:picMkLst>
        </pc:picChg>
      </pc:sldChg>
      <pc:sldChg chg="addSp delSp modSp mod setBg modClrScheme delDesignElem chgLayout">
        <pc:chgData name="Nicolaas Geldenhuys" userId="S::2xvhw25j3@vossie.net::5b69001d-6a61-422f-a4da-6c69b7802cdd" providerId="AD" clId="Web-{7B2CE170-9893-9F6A-8BC5-48BC454BDE13}" dt="2023-07-03T10:41:45.144" v="72" actId="1076"/>
        <pc:sldMkLst>
          <pc:docMk/>
          <pc:sldMk cId="2327644871" sldId="266"/>
        </pc:sldMkLst>
        <pc:spChg chg="mod ord">
          <ac:chgData name="Nicolaas Geldenhuys" userId="S::2xvhw25j3@vossie.net::5b69001d-6a61-422f-a4da-6c69b7802cdd" providerId="AD" clId="Web-{7B2CE170-9893-9F6A-8BC5-48BC454BDE13}" dt="2023-07-03T10:41:03.065" v="52"/>
          <ac:spMkLst>
            <pc:docMk/>
            <pc:sldMk cId="2327644871" sldId="266"/>
            <ac:spMk id="2" creationId="{2FBE3E7A-1A11-4EEA-CDC4-9C6E00195200}"/>
          </ac:spMkLst>
        </pc:spChg>
        <pc:spChg chg="mod ord">
          <ac:chgData name="Nicolaas Geldenhuys" userId="S::2xvhw25j3@vossie.net::5b69001d-6a61-422f-a4da-6c69b7802cdd" providerId="AD" clId="Web-{7B2CE170-9893-9F6A-8BC5-48BC454BDE13}" dt="2023-07-03T10:41:03.065" v="52"/>
          <ac:spMkLst>
            <pc:docMk/>
            <pc:sldMk cId="2327644871" sldId="266"/>
            <ac:spMk id="11" creationId="{D584C49A-17F2-464E-3765-1AA18C7160E4}"/>
          </ac:spMkLst>
        </pc:spChg>
        <pc:spChg chg="add">
          <ac:chgData name="Nicolaas Geldenhuys" userId="S::2xvhw25j3@vossie.net::5b69001d-6a61-422f-a4da-6c69b7802cdd" providerId="AD" clId="Web-{7B2CE170-9893-9F6A-8BC5-48BC454BDE13}" dt="2023-07-03T10:41:03.065" v="52"/>
          <ac:spMkLst>
            <pc:docMk/>
            <pc:sldMk cId="2327644871" sldId="266"/>
            <ac:spMk id="20" creationId="{B54E2689-26D4-44B0-9175-57BD88CF2849}"/>
          </ac:spMkLst>
        </pc:spChg>
        <pc:spChg chg="del">
          <ac:chgData name="Nicolaas Geldenhuys" userId="S::2xvhw25j3@vossie.net::5b69001d-6a61-422f-a4da-6c69b7802cdd" providerId="AD" clId="Web-{7B2CE170-9893-9F6A-8BC5-48BC454BDE13}" dt="2023-07-03T10:33:54.372" v="0"/>
          <ac:spMkLst>
            <pc:docMk/>
            <pc:sldMk cId="2327644871" sldId="266"/>
            <ac:spMk id="21" creationId="{61293230-B0F6-45B1-96D1-13D18E242995}"/>
          </ac:spMkLst>
        </pc:spChg>
        <pc:spChg chg="del">
          <ac:chgData name="Nicolaas Geldenhuys" userId="S::2xvhw25j3@vossie.net::5b69001d-6a61-422f-a4da-6c69b7802cdd" providerId="AD" clId="Web-{7B2CE170-9893-9F6A-8BC5-48BC454BDE13}" dt="2023-07-03T10:33:54.372" v="0"/>
          <ac:spMkLst>
            <pc:docMk/>
            <pc:sldMk cId="2327644871" sldId="266"/>
            <ac:spMk id="23" creationId="{0A1E0707-4985-454B-ACE0-4855BB55875E}"/>
          </ac:spMkLst>
        </pc:spChg>
        <pc:picChg chg="del mod">
          <ac:chgData name="Nicolaas Geldenhuys" userId="S::2xvhw25j3@vossie.net::5b69001d-6a61-422f-a4da-6c69b7802cdd" providerId="AD" clId="Web-{7B2CE170-9893-9F6A-8BC5-48BC454BDE13}" dt="2023-07-03T10:41:10.050" v="53"/>
          <ac:picMkLst>
            <pc:docMk/>
            <pc:sldMk cId="2327644871" sldId="266"/>
            <ac:picMk id="3" creationId="{C460C06B-7532-3C1E-2342-ED7401DDC1DA}"/>
          </ac:picMkLst>
        </pc:picChg>
        <pc:picChg chg="add mod">
          <ac:chgData name="Nicolaas Geldenhuys" userId="S::2xvhw25j3@vossie.net::5b69001d-6a61-422f-a4da-6c69b7802cdd" providerId="AD" clId="Web-{7B2CE170-9893-9F6A-8BC5-48BC454BDE13}" dt="2023-07-03T10:41:45.144" v="72" actId="1076"/>
          <ac:picMkLst>
            <pc:docMk/>
            <pc:sldMk cId="2327644871" sldId="266"/>
            <ac:picMk id="4" creationId="{080A7848-870E-7309-895F-363C7E53CBB5}"/>
          </ac:picMkLst>
        </pc:picChg>
        <pc:picChg chg="add mod">
          <ac:chgData name="Nicolaas Geldenhuys" userId="S::2xvhw25j3@vossie.net::5b69001d-6a61-422f-a4da-6c69b7802cdd" providerId="AD" clId="Web-{7B2CE170-9893-9F6A-8BC5-48BC454BDE13}" dt="2023-07-03T10:41:37.659" v="69" actId="1076"/>
          <ac:picMkLst>
            <pc:docMk/>
            <pc:sldMk cId="2327644871" sldId="266"/>
            <ac:picMk id="5" creationId="{D310D17B-9FB2-F55E-56DE-B703EA510895}"/>
          </ac:picMkLst>
        </pc:picChg>
        <pc:picChg chg="del mod">
          <ac:chgData name="Nicolaas Geldenhuys" userId="S::2xvhw25j3@vossie.net::5b69001d-6a61-422f-a4da-6c69b7802cdd" providerId="AD" clId="Web-{7B2CE170-9893-9F6A-8BC5-48BC454BDE13}" dt="2023-07-03T10:41:10.065" v="54"/>
          <ac:picMkLst>
            <pc:docMk/>
            <pc:sldMk cId="2327644871" sldId="266"/>
            <ac:picMk id="18" creationId="{ED38CCFA-45F5-2EBC-AB52-C50B9A1ACCE3}"/>
          </ac:picMkLst>
        </pc:picChg>
      </pc:sldChg>
      <pc:sldChg chg="delSp modSp mod setBg modClrScheme delDesignElem chgLayout">
        <pc:chgData name="Nicolaas Geldenhuys" userId="S::2xvhw25j3@vossie.net::5b69001d-6a61-422f-a4da-6c69b7802cdd" providerId="AD" clId="Web-{7B2CE170-9893-9F6A-8BC5-48BC454BDE13}" dt="2023-07-03T10:41:59.878" v="73"/>
        <pc:sldMkLst>
          <pc:docMk/>
          <pc:sldMk cId="3073532883" sldId="267"/>
        </pc:sldMkLst>
        <pc:spChg chg="mod ord">
          <ac:chgData name="Nicolaas Geldenhuys" userId="S::2xvhw25j3@vossie.net::5b69001d-6a61-422f-a4da-6c69b7802cdd" providerId="AD" clId="Web-{7B2CE170-9893-9F6A-8BC5-48BC454BDE13}" dt="2023-07-03T10:41:59.878" v="73"/>
          <ac:spMkLst>
            <pc:docMk/>
            <pc:sldMk cId="3073532883" sldId="267"/>
            <ac:spMk id="2" creationId="{A1FAD3AE-8955-AC8E-7135-29B51DE0CBE2}"/>
          </ac:spMkLst>
        </pc:spChg>
        <pc:spChg chg="del">
          <ac:chgData name="Nicolaas Geldenhuys" userId="S::2xvhw25j3@vossie.net::5b69001d-6a61-422f-a4da-6c69b7802cdd" providerId="AD" clId="Web-{7B2CE170-9893-9F6A-8BC5-48BC454BDE13}" dt="2023-07-03T10:33:54.372" v="0"/>
          <ac:spMkLst>
            <pc:docMk/>
            <pc:sldMk cId="3073532883" sldId="267"/>
            <ac:spMk id="17" creationId="{F821940F-7A1D-4ACC-85B4-A932898ABB37}"/>
          </ac:spMkLst>
        </pc:spChg>
        <pc:spChg chg="del">
          <ac:chgData name="Nicolaas Geldenhuys" userId="S::2xvhw25j3@vossie.net::5b69001d-6a61-422f-a4da-6c69b7802cdd" providerId="AD" clId="Web-{7B2CE170-9893-9F6A-8BC5-48BC454BDE13}" dt="2023-07-03T10:33:54.372" v="0"/>
          <ac:spMkLst>
            <pc:docMk/>
            <pc:sldMk cId="3073532883" sldId="267"/>
            <ac:spMk id="18" creationId="{16674508-81D3-48CF-96BF-7FC60EAA572A}"/>
          </ac:spMkLst>
        </pc:spChg>
        <pc:spChg chg="mod ord">
          <ac:chgData name="Nicolaas Geldenhuys" userId="S::2xvhw25j3@vossie.net::5b69001d-6a61-422f-a4da-6c69b7802cdd" providerId="AD" clId="Web-{7B2CE170-9893-9F6A-8BC5-48BC454BDE13}" dt="2023-07-03T10:41:59.878" v="73"/>
          <ac:spMkLst>
            <pc:docMk/>
            <pc:sldMk cId="3073532883" sldId="267"/>
            <ac:spMk id="19" creationId="{5E4819E1-D204-F021-4E8E-B667F99B4A59}"/>
          </ac:spMkLst>
        </pc:spChg>
        <pc:picChg chg="mod">
          <ac:chgData name="Nicolaas Geldenhuys" userId="S::2xvhw25j3@vossie.net::5b69001d-6a61-422f-a4da-6c69b7802cdd" providerId="AD" clId="Web-{7B2CE170-9893-9F6A-8BC5-48BC454BDE13}" dt="2023-07-03T10:41:59.878" v="73"/>
          <ac:picMkLst>
            <pc:docMk/>
            <pc:sldMk cId="3073532883" sldId="267"/>
            <ac:picMk id="4" creationId="{6B9C5CD5-4041-2731-8F97-FFF9F0E4170E}"/>
          </ac:picMkLst>
        </pc:picChg>
      </pc:sldChg>
      <pc:sldChg chg="addSp delSp modSp mod setBg modClrScheme addAnim setClrOvrMap delDesignElem chgLayout">
        <pc:chgData name="Nicolaas Geldenhuys" userId="S::2xvhw25j3@vossie.net::5b69001d-6a61-422f-a4da-6c69b7802cdd" providerId="AD" clId="Web-{7B2CE170-9893-9F6A-8BC5-48BC454BDE13}" dt="2023-07-03T10:53:41.043" v="198"/>
        <pc:sldMkLst>
          <pc:docMk/>
          <pc:sldMk cId="3858225316" sldId="268"/>
        </pc:sldMkLst>
        <pc:spChg chg="mod ord">
          <ac:chgData name="Nicolaas Geldenhuys" userId="S::2xvhw25j3@vossie.net::5b69001d-6a61-422f-a4da-6c69b7802cdd" providerId="AD" clId="Web-{7B2CE170-9893-9F6A-8BC5-48BC454BDE13}" dt="2023-07-03T10:53:41.043" v="197"/>
          <ac:spMkLst>
            <pc:docMk/>
            <pc:sldMk cId="3858225316" sldId="268"/>
            <ac:spMk id="2" creationId="{D4008A72-FBAA-C000-415B-2396D15A1861}"/>
          </ac:spMkLst>
        </pc:spChg>
        <pc:spChg chg="del">
          <ac:chgData name="Nicolaas Geldenhuys" userId="S::2xvhw25j3@vossie.net::5b69001d-6a61-422f-a4da-6c69b7802cdd" providerId="AD" clId="Web-{7B2CE170-9893-9F6A-8BC5-48BC454BDE13}" dt="2023-07-03T10:33:54.372" v="0"/>
          <ac:spMkLst>
            <pc:docMk/>
            <pc:sldMk cId="3858225316" sldId="268"/>
            <ac:spMk id="7" creationId="{66B332A4-D438-4773-A77F-5ED49A448D9D}"/>
          </ac:spMkLst>
        </pc:spChg>
        <pc:spChg chg="del">
          <ac:chgData name="Nicolaas Geldenhuys" userId="S::2xvhw25j3@vossie.net::5b69001d-6a61-422f-a4da-6c69b7802cdd" providerId="AD" clId="Web-{7B2CE170-9893-9F6A-8BC5-48BC454BDE13}" dt="2023-07-03T10:33:54.372" v="0"/>
          <ac:spMkLst>
            <pc:docMk/>
            <pc:sldMk cId="3858225316" sldId="268"/>
            <ac:spMk id="9" creationId="{DF9AD32D-FF05-44F4-BD4D-9CEE89B71EB9}"/>
          </ac:spMkLst>
        </pc:spChg>
        <pc:spChg chg="add">
          <ac:chgData name="Nicolaas Geldenhuys" userId="S::2xvhw25j3@vossie.net::5b69001d-6a61-422f-a4da-6c69b7802cdd" providerId="AD" clId="Web-{7B2CE170-9893-9F6A-8BC5-48BC454BDE13}" dt="2023-07-03T10:53:41.043" v="197"/>
          <ac:spMkLst>
            <pc:docMk/>
            <pc:sldMk cId="3858225316" sldId="268"/>
            <ac:spMk id="12" creationId="{989BE678-777B-482A-A616-FEDC47B162E5}"/>
          </ac:spMkLst>
        </pc:spChg>
        <pc:spChg chg="add">
          <ac:chgData name="Nicolaas Geldenhuys" userId="S::2xvhw25j3@vossie.net::5b69001d-6a61-422f-a4da-6c69b7802cdd" providerId="AD" clId="Web-{7B2CE170-9893-9F6A-8BC5-48BC454BDE13}" dt="2023-07-03T10:53:41.043" v="197"/>
          <ac:spMkLst>
            <pc:docMk/>
            <pc:sldMk cId="3858225316" sldId="268"/>
            <ac:spMk id="18" creationId="{D28BE0C3-2102-4820-B88B-A448B1840D14}"/>
          </ac:spMkLst>
        </pc:spChg>
        <pc:spChg chg="add">
          <ac:chgData name="Nicolaas Geldenhuys" userId="S::2xvhw25j3@vossie.net::5b69001d-6a61-422f-a4da-6c69b7802cdd" providerId="AD" clId="Web-{7B2CE170-9893-9F6A-8BC5-48BC454BDE13}" dt="2023-07-03T10:53:41.043" v="197"/>
          <ac:spMkLst>
            <pc:docMk/>
            <pc:sldMk cId="3858225316" sldId="268"/>
            <ac:spMk id="20" creationId="{C6A81905-F480-46A4-BC10-215D24EA1AE6}"/>
          </ac:spMkLst>
        </pc:spChg>
        <pc:spChg chg="add">
          <ac:chgData name="Nicolaas Geldenhuys" userId="S::2xvhw25j3@vossie.net::5b69001d-6a61-422f-a4da-6c69b7802cdd" providerId="AD" clId="Web-{7B2CE170-9893-9F6A-8BC5-48BC454BDE13}" dt="2023-07-03T10:53:41.043" v="197"/>
          <ac:spMkLst>
            <pc:docMk/>
            <pc:sldMk cId="3858225316" sldId="268"/>
            <ac:spMk id="22" creationId="{36FD4D9D-3784-41E8-8405-A42B72F51331}"/>
          </ac:spMkLst>
        </pc:spChg>
        <pc:spChg chg="add">
          <ac:chgData name="Nicolaas Geldenhuys" userId="S::2xvhw25j3@vossie.net::5b69001d-6a61-422f-a4da-6c69b7802cdd" providerId="AD" clId="Web-{7B2CE170-9893-9F6A-8BC5-48BC454BDE13}" dt="2023-07-03T10:53:41.043" v="197"/>
          <ac:spMkLst>
            <pc:docMk/>
            <pc:sldMk cId="3858225316" sldId="268"/>
            <ac:spMk id="24" creationId="{60817A52-B891-4228-A61E-0C0A57632DDA}"/>
          </ac:spMkLst>
        </pc:spChg>
        <pc:picChg chg="add">
          <ac:chgData name="Nicolaas Geldenhuys" userId="S::2xvhw25j3@vossie.net::5b69001d-6a61-422f-a4da-6c69b7802cdd" providerId="AD" clId="Web-{7B2CE170-9893-9F6A-8BC5-48BC454BDE13}" dt="2023-07-03T10:53:41.043" v="197"/>
          <ac:picMkLst>
            <pc:docMk/>
            <pc:sldMk cId="3858225316" sldId="268"/>
            <ac:picMk id="4" creationId="{0109E2E8-C6C0-3CF3-94E2-2D654ECC657F}"/>
          </ac:picMkLst>
        </pc:picChg>
        <pc:picChg chg="add">
          <ac:chgData name="Nicolaas Geldenhuys" userId="S::2xvhw25j3@vossie.net::5b69001d-6a61-422f-a4da-6c69b7802cdd" providerId="AD" clId="Web-{7B2CE170-9893-9F6A-8BC5-48BC454BDE13}" dt="2023-07-03T10:53:41.043" v="197"/>
          <ac:picMkLst>
            <pc:docMk/>
            <pc:sldMk cId="3858225316" sldId="268"/>
            <ac:picMk id="8" creationId="{DF19BAF3-7E20-4B9D-B544-BABAEEA1FA75}"/>
          </ac:picMkLst>
        </pc:picChg>
        <pc:picChg chg="add">
          <ac:chgData name="Nicolaas Geldenhuys" userId="S::2xvhw25j3@vossie.net::5b69001d-6a61-422f-a4da-6c69b7802cdd" providerId="AD" clId="Web-{7B2CE170-9893-9F6A-8BC5-48BC454BDE13}" dt="2023-07-03T10:53:41.043" v="197"/>
          <ac:picMkLst>
            <pc:docMk/>
            <pc:sldMk cId="3858225316" sldId="268"/>
            <ac:picMk id="10" creationId="{950648F4-ABCD-4DF0-8641-76CFB2354721}"/>
          </ac:picMkLst>
        </pc:picChg>
        <pc:picChg chg="add">
          <ac:chgData name="Nicolaas Geldenhuys" userId="S::2xvhw25j3@vossie.net::5b69001d-6a61-422f-a4da-6c69b7802cdd" providerId="AD" clId="Web-{7B2CE170-9893-9F6A-8BC5-48BC454BDE13}" dt="2023-07-03T10:53:41.043" v="197"/>
          <ac:picMkLst>
            <pc:docMk/>
            <pc:sldMk cId="3858225316" sldId="268"/>
            <ac:picMk id="14" creationId="{CF1EB4BD-9C7E-4AA3-9681-C7EB0DA6250B}"/>
          </ac:picMkLst>
        </pc:picChg>
        <pc:picChg chg="add">
          <ac:chgData name="Nicolaas Geldenhuys" userId="S::2xvhw25j3@vossie.net::5b69001d-6a61-422f-a4da-6c69b7802cdd" providerId="AD" clId="Web-{7B2CE170-9893-9F6A-8BC5-48BC454BDE13}" dt="2023-07-03T10:53:41.043" v="197"/>
          <ac:picMkLst>
            <pc:docMk/>
            <pc:sldMk cId="3858225316" sldId="268"/>
            <ac:picMk id="16" creationId="{94AAE3AA-3759-4D28-B0EF-575F25A5146C}"/>
          </ac:picMkLst>
        </pc:picChg>
      </pc:sldChg>
      <pc:sldChg chg="addSp delSp modSp mod setBg modClrScheme addAnim setClrOvrMap delDesignElem chgLayout">
        <pc:chgData name="Nicolaas Geldenhuys" userId="S::2xvhw25j3@vossie.net::5b69001d-6a61-422f-a4da-6c69b7802cdd" providerId="AD" clId="Web-{7B2CE170-9893-9F6A-8BC5-48BC454BDE13}" dt="2023-07-03T10:34:32.748" v="2"/>
        <pc:sldMkLst>
          <pc:docMk/>
          <pc:sldMk cId="2775484022" sldId="269"/>
        </pc:sldMkLst>
        <pc:spChg chg="mod ord">
          <ac:chgData name="Nicolaas Geldenhuys" userId="S::2xvhw25j3@vossie.net::5b69001d-6a61-422f-a4da-6c69b7802cdd" providerId="AD" clId="Web-{7B2CE170-9893-9F6A-8BC5-48BC454BDE13}" dt="2023-07-03T10:34:32.748" v="1"/>
          <ac:spMkLst>
            <pc:docMk/>
            <pc:sldMk cId="2775484022" sldId="269"/>
            <ac:spMk id="2" creationId="{CFD0DA3A-CD2C-6D98-212D-3F61D39C3329}"/>
          </ac:spMkLst>
        </pc:spChg>
        <pc:spChg chg="del">
          <ac:chgData name="Nicolaas Geldenhuys" userId="S::2xvhw25j3@vossie.net::5b69001d-6a61-422f-a4da-6c69b7802cdd" providerId="AD" clId="Web-{7B2CE170-9893-9F6A-8BC5-48BC454BDE13}" dt="2023-07-03T10:33:54.372" v="0"/>
          <ac:spMkLst>
            <pc:docMk/>
            <pc:sldMk cId="2775484022" sldId="269"/>
            <ac:spMk id="7" creationId="{66B332A4-D438-4773-A77F-5ED49A448D9D}"/>
          </ac:spMkLst>
        </pc:spChg>
        <pc:spChg chg="del">
          <ac:chgData name="Nicolaas Geldenhuys" userId="S::2xvhw25j3@vossie.net::5b69001d-6a61-422f-a4da-6c69b7802cdd" providerId="AD" clId="Web-{7B2CE170-9893-9F6A-8BC5-48BC454BDE13}" dt="2023-07-03T10:33:54.372" v="0"/>
          <ac:spMkLst>
            <pc:docMk/>
            <pc:sldMk cId="2775484022" sldId="269"/>
            <ac:spMk id="9" creationId="{DF9AD32D-FF05-44F4-BD4D-9CEE89B71EB9}"/>
          </ac:spMkLst>
        </pc:spChg>
        <pc:spChg chg="add">
          <ac:chgData name="Nicolaas Geldenhuys" userId="S::2xvhw25j3@vossie.net::5b69001d-6a61-422f-a4da-6c69b7802cdd" providerId="AD" clId="Web-{7B2CE170-9893-9F6A-8BC5-48BC454BDE13}" dt="2023-07-03T10:34:32.748" v="1"/>
          <ac:spMkLst>
            <pc:docMk/>
            <pc:sldMk cId="2775484022" sldId="269"/>
            <ac:spMk id="12" creationId="{989BE678-777B-482A-A616-FEDC47B162E5}"/>
          </ac:spMkLst>
        </pc:spChg>
        <pc:spChg chg="add">
          <ac:chgData name="Nicolaas Geldenhuys" userId="S::2xvhw25j3@vossie.net::5b69001d-6a61-422f-a4da-6c69b7802cdd" providerId="AD" clId="Web-{7B2CE170-9893-9F6A-8BC5-48BC454BDE13}" dt="2023-07-03T10:34:32.748" v="1"/>
          <ac:spMkLst>
            <pc:docMk/>
            <pc:sldMk cId="2775484022" sldId="269"/>
            <ac:spMk id="18" creationId="{D28BE0C3-2102-4820-B88B-A448B1840D14}"/>
          </ac:spMkLst>
        </pc:spChg>
        <pc:spChg chg="add">
          <ac:chgData name="Nicolaas Geldenhuys" userId="S::2xvhw25j3@vossie.net::5b69001d-6a61-422f-a4da-6c69b7802cdd" providerId="AD" clId="Web-{7B2CE170-9893-9F6A-8BC5-48BC454BDE13}" dt="2023-07-03T10:34:32.748" v="1"/>
          <ac:spMkLst>
            <pc:docMk/>
            <pc:sldMk cId="2775484022" sldId="269"/>
            <ac:spMk id="20" creationId="{F3F4807A-5068-4492-8025-D75F320E908D}"/>
          </ac:spMkLst>
        </pc:spChg>
        <pc:spChg chg="add">
          <ac:chgData name="Nicolaas Geldenhuys" userId="S::2xvhw25j3@vossie.net::5b69001d-6a61-422f-a4da-6c69b7802cdd" providerId="AD" clId="Web-{7B2CE170-9893-9F6A-8BC5-48BC454BDE13}" dt="2023-07-03T10:34:32.748" v="1"/>
          <ac:spMkLst>
            <pc:docMk/>
            <pc:sldMk cId="2775484022" sldId="269"/>
            <ac:spMk id="22" creationId="{B24996F8-180C-4DCB-8A26-DFA336CDEFBC}"/>
          </ac:spMkLst>
        </pc:spChg>
        <pc:spChg chg="add">
          <ac:chgData name="Nicolaas Geldenhuys" userId="S::2xvhw25j3@vossie.net::5b69001d-6a61-422f-a4da-6c69b7802cdd" providerId="AD" clId="Web-{7B2CE170-9893-9F6A-8BC5-48BC454BDE13}" dt="2023-07-03T10:34:32.748" v="1"/>
          <ac:spMkLst>
            <pc:docMk/>
            <pc:sldMk cId="2775484022" sldId="269"/>
            <ac:spMk id="24" creationId="{630182B0-3559-41D5-9EBC-0BD86BEDAD09}"/>
          </ac:spMkLst>
        </pc:spChg>
        <pc:picChg chg="add">
          <ac:chgData name="Nicolaas Geldenhuys" userId="S::2xvhw25j3@vossie.net::5b69001d-6a61-422f-a4da-6c69b7802cdd" providerId="AD" clId="Web-{7B2CE170-9893-9F6A-8BC5-48BC454BDE13}" dt="2023-07-03T10:34:32.748" v="1"/>
          <ac:picMkLst>
            <pc:docMk/>
            <pc:sldMk cId="2775484022" sldId="269"/>
            <ac:picMk id="4" creationId="{0247DCA5-C805-C5F1-131E-0B0A705C8A60}"/>
          </ac:picMkLst>
        </pc:picChg>
        <pc:picChg chg="add">
          <ac:chgData name="Nicolaas Geldenhuys" userId="S::2xvhw25j3@vossie.net::5b69001d-6a61-422f-a4da-6c69b7802cdd" providerId="AD" clId="Web-{7B2CE170-9893-9F6A-8BC5-48BC454BDE13}" dt="2023-07-03T10:34:32.748" v="1"/>
          <ac:picMkLst>
            <pc:docMk/>
            <pc:sldMk cId="2775484022" sldId="269"/>
            <ac:picMk id="8" creationId="{DF19BAF3-7E20-4B9D-B544-BABAEEA1FA75}"/>
          </ac:picMkLst>
        </pc:picChg>
        <pc:picChg chg="add">
          <ac:chgData name="Nicolaas Geldenhuys" userId="S::2xvhw25j3@vossie.net::5b69001d-6a61-422f-a4da-6c69b7802cdd" providerId="AD" clId="Web-{7B2CE170-9893-9F6A-8BC5-48BC454BDE13}" dt="2023-07-03T10:34:32.748" v="1"/>
          <ac:picMkLst>
            <pc:docMk/>
            <pc:sldMk cId="2775484022" sldId="269"/>
            <ac:picMk id="10" creationId="{950648F4-ABCD-4DF0-8641-76CFB2354721}"/>
          </ac:picMkLst>
        </pc:picChg>
        <pc:picChg chg="add">
          <ac:chgData name="Nicolaas Geldenhuys" userId="S::2xvhw25j3@vossie.net::5b69001d-6a61-422f-a4da-6c69b7802cdd" providerId="AD" clId="Web-{7B2CE170-9893-9F6A-8BC5-48BC454BDE13}" dt="2023-07-03T10:34:32.748" v="1"/>
          <ac:picMkLst>
            <pc:docMk/>
            <pc:sldMk cId="2775484022" sldId="269"/>
            <ac:picMk id="14" creationId="{CF1EB4BD-9C7E-4AA3-9681-C7EB0DA6250B}"/>
          </ac:picMkLst>
        </pc:picChg>
        <pc:picChg chg="add">
          <ac:chgData name="Nicolaas Geldenhuys" userId="S::2xvhw25j3@vossie.net::5b69001d-6a61-422f-a4da-6c69b7802cdd" providerId="AD" clId="Web-{7B2CE170-9893-9F6A-8BC5-48BC454BDE13}" dt="2023-07-03T10:34:32.748" v="1"/>
          <ac:picMkLst>
            <pc:docMk/>
            <pc:sldMk cId="2775484022" sldId="269"/>
            <ac:picMk id="16" creationId="{94AAE3AA-3759-4D28-B0EF-575F25A5146C}"/>
          </ac:picMkLst>
        </pc:picChg>
      </pc:sldChg>
      <pc:sldChg chg="modSp mod modClrScheme chgLayout">
        <pc:chgData name="Nicolaas Geldenhuys" userId="S::2xvhw25j3@vossie.net::5b69001d-6a61-422f-a4da-6c69b7802cdd" providerId="AD" clId="Web-{7B2CE170-9893-9F6A-8BC5-48BC454BDE13}" dt="2023-07-03T10:33:54.372" v="0"/>
        <pc:sldMkLst>
          <pc:docMk/>
          <pc:sldMk cId="4249250650" sldId="270"/>
        </pc:sldMkLst>
        <pc:spChg chg="mod ord">
          <ac:chgData name="Nicolaas Geldenhuys" userId="S::2xvhw25j3@vossie.net::5b69001d-6a61-422f-a4da-6c69b7802cdd" providerId="AD" clId="Web-{7B2CE170-9893-9F6A-8BC5-48BC454BDE13}" dt="2023-07-03T10:33:54.372" v="0"/>
          <ac:spMkLst>
            <pc:docMk/>
            <pc:sldMk cId="4249250650" sldId="270"/>
            <ac:spMk id="2" creationId="{65CEF088-A2CE-2915-057E-70FB5D66DBF4}"/>
          </ac:spMkLst>
        </pc:spChg>
        <pc:graphicFrameChg chg="mod ord">
          <ac:chgData name="Nicolaas Geldenhuys" userId="S::2xvhw25j3@vossie.net::5b69001d-6a61-422f-a4da-6c69b7802cdd" providerId="AD" clId="Web-{7B2CE170-9893-9F6A-8BC5-48BC454BDE13}" dt="2023-07-03T10:33:54.372" v="0"/>
          <ac:graphicFrameMkLst>
            <pc:docMk/>
            <pc:sldMk cId="4249250650" sldId="270"/>
            <ac:graphicFrameMk id="5" creationId="{A14C63E1-BE79-317D-5628-A88DF59BDCC0}"/>
          </ac:graphicFrameMkLst>
        </pc:graphicFrameChg>
      </pc:sldChg>
      <pc:sldChg chg="addSp delSp modSp mod setBg modClrScheme delDesignElem chgLayout">
        <pc:chgData name="Nicolaas Geldenhuys" userId="S::2xvhw25j3@vossie.net::5b69001d-6a61-422f-a4da-6c69b7802cdd" providerId="AD" clId="Web-{7B2CE170-9893-9F6A-8BC5-48BC454BDE13}" dt="2023-07-03T10:48:19.258" v="154"/>
        <pc:sldMkLst>
          <pc:docMk/>
          <pc:sldMk cId="639736057" sldId="271"/>
        </pc:sldMkLst>
        <pc:spChg chg="mod ord">
          <ac:chgData name="Nicolaas Geldenhuys" userId="S::2xvhw25j3@vossie.net::5b69001d-6a61-422f-a4da-6c69b7802cdd" providerId="AD" clId="Web-{7B2CE170-9893-9F6A-8BC5-48BC454BDE13}" dt="2023-07-03T10:48:19.258" v="154"/>
          <ac:spMkLst>
            <pc:docMk/>
            <pc:sldMk cId="639736057" sldId="271"/>
            <ac:spMk id="2" creationId="{0170B0BC-E0B0-88C0-DEA0-8E2D8E26CE08}"/>
          </ac:spMkLst>
        </pc:spChg>
        <pc:spChg chg="mod ord">
          <ac:chgData name="Nicolaas Geldenhuys" userId="S::2xvhw25j3@vossie.net::5b69001d-6a61-422f-a4da-6c69b7802cdd" providerId="AD" clId="Web-{7B2CE170-9893-9F6A-8BC5-48BC454BDE13}" dt="2023-07-03T10:48:19.258" v="154"/>
          <ac:spMkLst>
            <pc:docMk/>
            <pc:sldMk cId="639736057" sldId="271"/>
            <ac:spMk id="3" creationId="{31FFE85C-8461-FF04-D560-D707E8743578}"/>
          </ac:spMkLst>
        </pc:spChg>
        <pc:spChg chg="del">
          <ac:chgData name="Nicolaas Geldenhuys" userId="S::2xvhw25j3@vossie.net::5b69001d-6a61-422f-a4da-6c69b7802cdd" providerId="AD" clId="Web-{7B2CE170-9893-9F6A-8BC5-48BC454BDE13}" dt="2023-07-03T10:33:54.372" v="0"/>
          <ac:spMkLst>
            <pc:docMk/>
            <pc:sldMk cId="639736057" sldId="271"/>
            <ac:spMk id="9" creationId="{04812C46-200A-4DEB-A05E-3ED6C68C2387}"/>
          </ac:spMkLst>
        </pc:spChg>
        <pc:spChg chg="add">
          <ac:chgData name="Nicolaas Geldenhuys" userId="S::2xvhw25j3@vossie.net::5b69001d-6a61-422f-a4da-6c69b7802cdd" providerId="AD" clId="Web-{7B2CE170-9893-9F6A-8BC5-48BC454BDE13}" dt="2023-07-03T10:48:19.258" v="154"/>
          <ac:spMkLst>
            <pc:docMk/>
            <pc:sldMk cId="639736057" sldId="271"/>
            <ac:spMk id="10" creationId="{C8A3C342-1D03-412F-8DD3-BF519E8E0AE9}"/>
          </ac:spMkLst>
        </pc:spChg>
        <pc:spChg chg="del">
          <ac:chgData name="Nicolaas Geldenhuys" userId="S::2xvhw25j3@vossie.net::5b69001d-6a61-422f-a4da-6c69b7802cdd" providerId="AD" clId="Web-{7B2CE170-9893-9F6A-8BC5-48BC454BDE13}" dt="2023-07-03T10:33:54.372" v="0"/>
          <ac:spMkLst>
            <pc:docMk/>
            <pc:sldMk cId="639736057" sldId="271"/>
            <ac:spMk id="11" creationId="{D1EA859B-E555-4109-94F3-6700E046E008}"/>
          </ac:spMkLst>
        </pc:spChg>
        <pc:spChg chg="add">
          <ac:chgData name="Nicolaas Geldenhuys" userId="S::2xvhw25j3@vossie.net::5b69001d-6a61-422f-a4da-6c69b7802cdd" providerId="AD" clId="Web-{7B2CE170-9893-9F6A-8BC5-48BC454BDE13}" dt="2023-07-03T10:48:19.258" v="154"/>
          <ac:spMkLst>
            <pc:docMk/>
            <pc:sldMk cId="639736057" sldId="271"/>
            <ac:spMk id="12" creationId="{81CC9B02-E087-4350-AEBD-2C3CF001AF01}"/>
          </ac:spMkLst>
        </pc:spChg>
        <pc:spChg chg="add">
          <ac:chgData name="Nicolaas Geldenhuys" userId="S::2xvhw25j3@vossie.net::5b69001d-6a61-422f-a4da-6c69b7802cdd" providerId="AD" clId="Web-{7B2CE170-9893-9F6A-8BC5-48BC454BDE13}" dt="2023-07-03T10:48:19.258" v="154"/>
          <ac:spMkLst>
            <pc:docMk/>
            <pc:sldMk cId="639736057" sldId="271"/>
            <ac:spMk id="14" creationId="{D6F18ACE-6E82-4ADC-8A2F-A1771B309B16}"/>
          </ac:spMkLst>
        </pc:spChg>
        <pc:picChg chg="mod ord">
          <ac:chgData name="Nicolaas Geldenhuys" userId="S::2xvhw25j3@vossie.net::5b69001d-6a61-422f-a4da-6c69b7802cdd" providerId="AD" clId="Web-{7B2CE170-9893-9F6A-8BC5-48BC454BDE13}" dt="2023-07-03T10:48:19.258" v="154"/>
          <ac:picMkLst>
            <pc:docMk/>
            <pc:sldMk cId="639736057" sldId="271"/>
            <ac:picMk id="5" creationId="{B4DF6C52-D317-199E-5D7F-6F69C6D97F80}"/>
          </ac:picMkLst>
        </pc:picChg>
      </pc:sldChg>
      <pc:sldChg chg="addSp delSp modSp mod setBg modClrScheme delDesignElem chgLayout">
        <pc:chgData name="Nicolaas Geldenhuys" userId="S::2xvhw25j3@vossie.net::5b69001d-6a61-422f-a4da-6c69b7802cdd" providerId="AD" clId="Web-{7B2CE170-9893-9F6A-8BC5-48BC454BDE13}" dt="2023-07-03T10:48:05.977" v="153"/>
        <pc:sldMkLst>
          <pc:docMk/>
          <pc:sldMk cId="3724912981" sldId="272"/>
        </pc:sldMkLst>
        <pc:spChg chg="mod ord">
          <ac:chgData name="Nicolaas Geldenhuys" userId="S::2xvhw25j3@vossie.net::5b69001d-6a61-422f-a4da-6c69b7802cdd" providerId="AD" clId="Web-{7B2CE170-9893-9F6A-8BC5-48BC454BDE13}" dt="2023-07-03T10:48:05.977" v="153"/>
          <ac:spMkLst>
            <pc:docMk/>
            <pc:sldMk cId="3724912981" sldId="272"/>
            <ac:spMk id="2" creationId="{4D5A54F8-789A-1049-CB8E-A477ECB1A586}"/>
          </ac:spMkLst>
        </pc:spChg>
        <pc:spChg chg="add del">
          <ac:chgData name="Nicolaas Geldenhuys" userId="S::2xvhw25j3@vossie.net::5b69001d-6a61-422f-a4da-6c69b7802cdd" providerId="AD" clId="Web-{7B2CE170-9893-9F6A-8BC5-48BC454BDE13}" dt="2023-07-03T10:48:01.805" v="150"/>
          <ac:spMkLst>
            <pc:docMk/>
            <pc:sldMk cId="3724912981" sldId="272"/>
            <ac:spMk id="8" creationId="{D6F18ACE-6E82-4ADC-8A2F-A1771B309B16}"/>
          </ac:spMkLst>
        </pc:spChg>
        <pc:spChg chg="add del">
          <ac:chgData name="Nicolaas Geldenhuys" userId="S::2xvhw25j3@vossie.net::5b69001d-6a61-422f-a4da-6c69b7802cdd" providerId="AD" clId="Web-{7B2CE170-9893-9F6A-8BC5-48BC454BDE13}" dt="2023-07-03T10:48:01.805" v="150"/>
          <ac:spMkLst>
            <pc:docMk/>
            <pc:sldMk cId="3724912981" sldId="272"/>
            <ac:spMk id="11" creationId="{C8A3C342-1D03-412F-8DD3-BF519E8E0AE9}"/>
          </ac:spMkLst>
        </pc:spChg>
        <pc:spChg chg="add del">
          <ac:chgData name="Nicolaas Geldenhuys" userId="S::2xvhw25j3@vossie.net::5b69001d-6a61-422f-a4da-6c69b7802cdd" providerId="AD" clId="Web-{7B2CE170-9893-9F6A-8BC5-48BC454BDE13}" dt="2023-07-03T10:48:01.805" v="150"/>
          <ac:spMkLst>
            <pc:docMk/>
            <pc:sldMk cId="3724912981" sldId="272"/>
            <ac:spMk id="13" creationId="{81CC9B02-E087-4350-AEBD-2C3CF001AF01}"/>
          </ac:spMkLst>
        </pc:spChg>
        <pc:spChg chg="del">
          <ac:chgData name="Nicolaas Geldenhuys" userId="S::2xvhw25j3@vossie.net::5b69001d-6a61-422f-a4da-6c69b7802cdd" providerId="AD" clId="Web-{7B2CE170-9893-9F6A-8BC5-48BC454BDE13}" dt="2023-07-03T10:33:54.372" v="0"/>
          <ac:spMkLst>
            <pc:docMk/>
            <pc:sldMk cId="3724912981" sldId="272"/>
            <ac:spMk id="15" creationId="{79BB35BC-D5C2-4C8B-A22A-A71E6191913B}"/>
          </ac:spMkLst>
        </pc:spChg>
        <pc:spChg chg="add del">
          <ac:chgData name="Nicolaas Geldenhuys" userId="S::2xvhw25j3@vossie.net::5b69001d-6a61-422f-a4da-6c69b7802cdd" providerId="AD" clId="Web-{7B2CE170-9893-9F6A-8BC5-48BC454BDE13}" dt="2023-07-03T10:48:05.898" v="152"/>
          <ac:spMkLst>
            <pc:docMk/>
            <pc:sldMk cId="3724912981" sldId="272"/>
            <ac:spMk id="16" creationId="{909FE742-1A27-4AEF-B5F0-F8C383EAB1D7}"/>
          </ac:spMkLst>
        </pc:spChg>
        <pc:spChg chg="add">
          <ac:chgData name="Nicolaas Geldenhuys" userId="S::2xvhw25j3@vossie.net::5b69001d-6a61-422f-a4da-6c69b7802cdd" providerId="AD" clId="Web-{7B2CE170-9893-9F6A-8BC5-48BC454BDE13}" dt="2023-07-03T10:48:05.977" v="153"/>
          <ac:spMkLst>
            <pc:docMk/>
            <pc:sldMk cId="3724912981" sldId="272"/>
            <ac:spMk id="18" creationId="{C8A3C342-1D03-412F-8DD3-BF519E8E0AE9}"/>
          </ac:spMkLst>
        </pc:spChg>
        <pc:spChg chg="add">
          <ac:chgData name="Nicolaas Geldenhuys" userId="S::2xvhw25j3@vossie.net::5b69001d-6a61-422f-a4da-6c69b7802cdd" providerId="AD" clId="Web-{7B2CE170-9893-9F6A-8BC5-48BC454BDE13}" dt="2023-07-03T10:48:05.977" v="153"/>
          <ac:spMkLst>
            <pc:docMk/>
            <pc:sldMk cId="3724912981" sldId="272"/>
            <ac:spMk id="19" creationId="{81CC9B02-E087-4350-AEBD-2C3CF001AF01}"/>
          </ac:spMkLst>
        </pc:spChg>
        <pc:spChg chg="add">
          <ac:chgData name="Nicolaas Geldenhuys" userId="S::2xvhw25j3@vossie.net::5b69001d-6a61-422f-a4da-6c69b7802cdd" providerId="AD" clId="Web-{7B2CE170-9893-9F6A-8BC5-48BC454BDE13}" dt="2023-07-03T10:48:05.977" v="153"/>
          <ac:spMkLst>
            <pc:docMk/>
            <pc:sldMk cId="3724912981" sldId="272"/>
            <ac:spMk id="20" creationId="{D6F18ACE-6E82-4ADC-8A2F-A1771B309B16}"/>
          </ac:spMkLst>
        </pc:spChg>
        <pc:graphicFrameChg chg="mod ord modGraphic">
          <ac:chgData name="Nicolaas Geldenhuys" userId="S::2xvhw25j3@vossie.net::5b69001d-6a61-422f-a4da-6c69b7802cdd" providerId="AD" clId="Web-{7B2CE170-9893-9F6A-8BC5-48BC454BDE13}" dt="2023-07-03T10:48:05.977" v="153"/>
          <ac:graphicFrameMkLst>
            <pc:docMk/>
            <pc:sldMk cId="3724912981" sldId="272"/>
            <ac:graphicFrameMk id="5" creationId="{DE5D80E9-1DBD-5651-D7F5-9823939359B0}"/>
          </ac:graphicFrameMkLst>
        </pc:graphicFrameChg>
        <pc:picChg chg="mod ord">
          <ac:chgData name="Nicolaas Geldenhuys" userId="S::2xvhw25j3@vossie.net::5b69001d-6a61-422f-a4da-6c69b7802cdd" providerId="AD" clId="Web-{7B2CE170-9893-9F6A-8BC5-48BC454BDE13}" dt="2023-07-03T10:48:05.977" v="153"/>
          <ac:picMkLst>
            <pc:docMk/>
            <pc:sldMk cId="3724912981" sldId="272"/>
            <ac:picMk id="6" creationId="{FB025733-E49B-0718-964E-89D89F2CE1B8}"/>
          </ac:picMkLst>
        </pc:picChg>
      </pc:sldChg>
      <pc:sldChg chg="delSp modSp mod setBg modClrScheme delDesignElem chgLayout">
        <pc:chgData name="Nicolaas Geldenhuys" userId="S::2xvhw25j3@vossie.net::5b69001d-6a61-422f-a4da-6c69b7802cdd" providerId="AD" clId="Web-{7B2CE170-9893-9F6A-8BC5-48BC454BDE13}" dt="2023-07-03T10:43:02.254" v="87" actId="14100"/>
        <pc:sldMkLst>
          <pc:docMk/>
          <pc:sldMk cId="2405009495" sldId="273"/>
        </pc:sldMkLst>
        <pc:spChg chg="mod ord">
          <ac:chgData name="Nicolaas Geldenhuys" userId="S::2xvhw25j3@vossie.net::5b69001d-6a61-422f-a4da-6c69b7802cdd" providerId="AD" clId="Web-{7B2CE170-9893-9F6A-8BC5-48BC454BDE13}" dt="2023-07-03T10:42:22.972" v="75" actId="1076"/>
          <ac:spMkLst>
            <pc:docMk/>
            <pc:sldMk cId="2405009495" sldId="273"/>
            <ac:spMk id="2" creationId="{F61DD36E-9CE8-E788-529A-9251C7CB21BB}"/>
          </ac:spMkLst>
        </pc:spChg>
        <pc:spChg chg="mod ord">
          <ac:chgData name="Nicolaas Geldenhuys" userId="S::2xvhw25j3@vossie.net::5b69001d-6a61-422f-a4da-6c69b7802cdd" providerId="AD" clId="Web-{7B2CE170-9893-9F6A-8BC5-48BC454BDE13}" dt="2023-07-03T10:43:02.254" v="87" actId="14100"/>
          <ac:spMkLst>
            <pc:docMk/>
            <pc:sldMk cId="2405009495" sldId="273"/>
            <ac:spMk id="5" creationId="{D8230FA5-3833-0F21-901B-93122F48A3F4}"/>
          </ac:spMkLst>
        </pc:spChg>
        <pc:spChg chg="del">
          <ac:chgData name="Nicolaas Geldenhuys" userId="S::2xvhw25j3@vossie.net::5b69001d-6a61-422f-a4da-6c69b7802cdd" providerId="AD" clId="Web-{7B2CE170-9893-9F6A-8BC5-48BC454BDE13}" dt="2023-07-03T10:33:54.372" v="0"/>
          <ac:spMkLst>
            <pc:docMk/>
            <pc:sldMk cId="2405009495" sldId="273"/>
            <ac:spMk id="10" creationId="{131BAD53-4E89-4F62-BBB7-26359763ED39}"/>
          </ac:spMkLst>
        </pc:spChg>
        <pc:spChg chg="del">
          <ac:chgData name="Nicolaas Geldenhuys" userId="S::2xvhw25j3@vossie.net::5b69001d-6a61-422f-a4da-6c69b7802cdd" providerId="AD" clId="Web-{7B2CE170-9893-9F6A-8BC5-48BC454BDE13}" dt="2023-07-03T10:33:54.372" v="0"/>
          <ac:spMkLst>
            <pc:docMk/>
            <pc:sldMk cId="2405009495" sldId="273"/>
            <ac:spMk id="12" creationId="{62756DA2-40EB-4C6F-B962-5822FFB54FB6}"/>
          </ac:spMkLst>
        </pc:spChg>
        <pc:picChg chg="mod">
          <ac:chgData name="Nicolaas Geldenhuys" userId="S::2xvhw25j3@vossie.net::5b69001d-6a61-422f-a4da-6c69b7802cdd" providerId="AD" clId="Web-{7B2CE170-9893-9F6A-8BC5-48BC454BDE13}" dt="2023-07-03T10:42:51.598" v="84" actId="14100"/>
          <ac:picMkLst>
            <pc:docMk/>
            <pc:sldMk cId="2405009495" sldId="273"/>
            <ac:picMk id="3" creationId="{526F62A6-4C7E-D5A6-7863-EB52520B5302}"/>
          </ac:picMkLst>
        </pc:picChg>
        <pc:picChg chg="mod ord">
          <ac:chgData name="Nicolaas Geldenhuys" userId="S::2xvhw25j3@vossie.net::5b69001d-6a61-422f-a4da-6c69b7802cdd" providerId="AD" clId="Web-{7B2CE170-9893-9F6A-8BC5-48BC454BDE13}" dt="2023-07-03T10:42:43.816" v="80" actId="14100"/>
          <ac:picMkLst>
            <pc:docMk/>
            <pc:sldMk cId="2405009495" sldId="273"/>
            <ac:picMk id="4" creationId="{0F81B017-D334-BEDD-3502-5B6D7B775054}"/>
          </ac:picMkLst>
        </pc:picChg>
        <pc:picChg chg="mod">
          <ac:chgData name="Nicolaas Geldenhuys" userId="S::2xvhw25j3@vossie.net::5b69001d-6a61-422f-a4da-6c69b7802cdd" providerId="AD" clId="Web-{7B2CE170-9893-9F6A-8BC5-48BC454BDE13}" dt="2023-07-03T10:42:47.723" v="82" actId="14100"/>
          <ac:picMkLst>
            <pc:docMk/>
            <pc:sldMk cId="2405009495" sldId="273"/>
            <ac:picMk id="6" creationId="{F5FFF5B4-F81F-7E42-FFE2-F9E8EC571DB8}"/>
          </ac:picMkLst>
        </pc:picChg>
      </pc:sldChg>
      <pc:sldChg chg="addSp delSp modSp mod setBg modClrScheme setClrOvrMap delDesignElem chgLayout">
        <pc:chgData name="Nicolaas Geldenhuys" userId="S::2xvhw25j3@vossie.net::5b69001d-6a61-422f-a4da-6c69b7802cdd" providerId="AD" clId="Web-{7B2CE170-9893-9F6A-8BC5-48BC454BDE13}" dt="2023-07-03T10:36:34.593" v="12" actId="1076"/>
        <pc:sldMkLst>
          <pc:docMk/>
          <pc:sldMk cId="2729186556" sldId="274"/>
        </pc:sldMkLst>
        <pc:spChg chg="mod ord">
          <ac:chgData name="Nicolaas Geldenhuys" userId="S::2xvhw25j3@vossie.net::5b69001d-6a61-422f-a4da-6c69b7802cdd" providerId="AD" clId="Web-{7B2CE170-9893-9F6A-8BC5-48BC454BDE13}" dt="2023-07-03T10:36:11.359" v="9"/>
          <ac:spMkLst>
            <pc:docMk/>
            <pc:sldMk cId="2729186556" sldId="274"/>
            <ac:spMk id="2" creationId="{D534295B-172E-AF30-F62C-0FAEAF6D1842}"/>
          </ac:spMkLst>
        </pc:spChg>
        <pc:spChg chg="del">
          <ac:chgData name="Nicolaas Geldenhuys" userId="S::2xvhw25j3@vossie.net::5b69001d-6a61-422f-a4da-6c69b7802cdd" providerId="AD" clId="Web-{7B2CE170-9893-9F6A-8BC5-48BC454BDE13}" dt="2023-07-03T10:33:54.372" v="0"/>
          <ac:spMkLst>
            <pc:docMk/>
            <pc:sldMk cId="2729186556" sldId="274"/>
            <ac:spMk id="9" creationId="{CB49665F-0298-4449-8D2D-209989CB9EE3}"/>
          </ac:spMkLst>
        </pc:spChg>
        <pc:spChg chg="add del">
          <ac:chgData name="Nicolaas Geldenhuys" userId="S::2xvhw25j3@vossie.net::5b69001d-6a61-422f-a4da-6c69b7802cdd" providerId="AD" clId="Web-{7B2CE170-9893-9F6A-8BC5-48BC454BDE13}" dt="2023-07-03T10:36:11.359" v="9"/>
          <ac:spMkLst>
            <pc:docMk/>
            <pc:sldMk cId="2729186556" sldId="274"/>
            <ac:spMk id="10" creationId="{F747F1B4-B831-4277-8AB0-32767F7EB7BF}"/>
          </ac:spMkLst>
        </pc:spChg>
        <pc:spChg chg="del">
          <ac:chgData name="Nicolaas Geldenhuys" userId="S::2xvhw25j3@vossie.net::5b69001d-6a61-422f-a4da-6c69b7802cdd" providerId="AD" clId="Web-{7B2CE170-9893-9F6A-8BC5-48BC454BDE13}" dt="2023-07-03T10:33:54.372" v="0"/>
          <ac:spMkLst>
            <pc:docMk/>
            <pc:sldMk cId="2729186556" sldId="274"/>
            <ac:spMk id="11" creationId="{A71EEC14-174A-46FA-B046-474750457130}"/>
          </ac:spMkLst>
        </pc:spChg>
        <pc:spChg chg="add del">
          <ac:chgData name="Nicolaas Geldenhuys" userId="S::2xvhw25j3@vossie.net::5b69001d-6a61-422f-a4da-6c69b7802cdd" providerId="AD" clId="Web-{7B2CE170-9893-9F6A-8BC5-48BC454BDE13}" dt="2023-07-03T10:36:11.359" v="9"/>
          <ac:spMkLst>
            <pc:docMk/>
            <pc:sldMk cId="2729186556" sldId="274"/>
            <ac:spMk id="12" creationId="{D80CFA21-AB7C-4BEB-9BFF-05764FBBF3C6}"/>
          </ac:spMkLst>
        </pc:spChg>
        <pc:spChg chg="add del">
          <ac:chgData name="Nicolaas Geldenhuys" userId="S::2xvhw25j3@vossie.net::5b69001d-6a61-422f-a4da-6c69b7802cdd" providerId="AD" clId="Web-{7B2CE170-9893-9F6A-8BC5-48BC454BDE13}" dt="2023-07-03T10:36:11.359" v="9"/>
          <ac:spMkLst>
            <pc:docMk/>
            <pc:sldMk cId="2729186556" sldId="274"/>
            <ac:spMk id="14" creationId="{12F7E335-851A-4CAE-B09F-E657819D4600}"/>
          </ac:spMkLst>
        </pc:spChg>
        <pc:spChg chg="add del">
          <ac:chgData name="Nicolaas Geldenhuys" userId="S::2xvhw25j3@vossie.net::5b69001d-6a61-422f-a4da-6c69b7802cdd" providerId="AD" clId="Web-{7B2CE170-9893-9F6A-8BC5-48BC454BDE13}" dt="2023-07-03T10:36:11.359" v="9"/>
          <ac:spMkLst>
            <pc:docMk/>
            <pc:sldMk cId="2729186556" sldId="274"/>
            <ac:spMk id="16" creationId="{10B541F0-7F6E-402E-84D8-CF96EACA5FBC}"/>
          </ac:spMkLst>
        </pc:spChg>
        <pc:grpChg chg="del">
          <ac:chgData name="Nicolaas Geldenhuys" userId="S::2xvhw25j3@vossie.net::5b69001d-6a61-422f-a4da-6c69b7802cdd" providerId="AD" clId="Web-{7B2CE170-9893-9F6A-8BC5-48BC454BDE13}" dt="2023-07-03T10:33:54.372" v="0"/>
          <ac:grpSpMkLst>
            <pc:docMk/>
            <pc:sldMk cId="2729186556" sldId="274"/>
            <ac:grpSpMk id="13" creationId="{EEB6CB95-E653-4C6C-AE51-62FD848E8D5B}"/>
          </ac:grpSpMkLst>
        </pc:grpChg>
        <pc:grpChg chg="del">
          <ac:chgData name="Nicolaas Geldenhuys" userId="S::2xvhw25j3@vossie.net::5b69001d-6a61-422f-a4da-6c69b7802cdd" providerId="AD" clId="Web-{7B2CE170-9893-9F6A-8BC5-48BC454BDE13}" dt="2023-07-03T10:33:54.372" v="0"/>
          <ac:grpSpMkLst>
            <pc:docMk/>
            <pc:sldMk cId="2729186556" sldId="274"/>
            <ac:grpSpMk id="17" creationId="{43F5E015-E085-4624-B431-B42414448684}"/>
          </ac:grpSpMkLst>
        </pc:grpChg>
        <pc:graphicFrameChg chg="mod ord modGraphic">
          <ac:chgData name="Nicolaas Geldenhuys" userId="S::2xvhw25j3@vossie.net::5b69001d-6a61-422f-a4da-6c69b7802cdd" providerId="AD" clId="Web-{7B2CE170-9893-9F6A-8BC5-48BC454BDE13}" dt="2023-07-03T10:36:34.593" v="12" actId="1076"/>
          <ac:graphicFrameMkLst>
            <pc:docMk/>
            <pc:sldMk cId="2729186556" sldId="274"/>
            <ac:graphicFrameMk id="5" creationId="{10FE96ED-BE59-F5C5-2E4E-230C81DAF47D}"/>
          </ac:graphicFrameMkLst>
        </pc:graphicFrameChg>
      </pc:sldChg>
      <pc:sldChg chg="delSp modSp mod setBg modClrScheme delDesignElem chgLayout">
        <pc:chgData name="Nicolaas Geldenhuys" userId="S::2xvhw25j3@vossie.net::5b69001d-6a61-422f-a4da-6c69b7802cdd" providerId="AD" clId="Web-{7B2CE170-9893-9F6A-8BC5-48BC454BDE13}" dt="2023-07-03T10:47:35.476" v="146" actId="1076"/>
        <pc:sldMkLst>
          <pc:docMk/>
          <pc:sldMk cId="1464139696" sldId="275"/>
        </pc:sldMkLst>
        <pc:spChg chg="mod ord">
          <ac:chgData name="Nicolaas Geldenhuys" userId="S::2xvhw25j3@vossie.net::5b69001d-6a61-422f-a4da-6c69b7802cdd" providerId="AD" clId="Web-{7B2CE170-9893-9F6A-8BC5-48BC454BDE13}" dt="2023-07-03T10:47:27.054" v="144"/>
          <ac:spMkLst>
            <pc:docMk/>
            <pc:sldMk cId="1464139696" sldId="275"/>
            <ac:spMk id="2" creationId="{F61DD36E-9CE8-E788-529A-9251C7CB21BB}"/>
          </ac:spMkLst>
        </pc:spChg>
        <pc:spChg chg="mod">
          <ac:chgData name="Nicolaas Geldenhuys" userId="S::2xvhw25j3@vossie.net::5b69001d-6a61-422f-a4da-6c69b7802cdd" providerId="AD" clId="Web-{7B2CE170-9893-9F6A-8BC5-48BC454BDE13}" dt="2023-07-03T10:47:27.054" v="144"/>
          <ac:spMkLst>
            <pc:docMk/>
            <pc:sldMk cId="1464139696" sldId="275"/>
            <ac:spMk id="5" creationId="{D8230FA5-3833-0F21-901B-93122F48A3F4}"/>
          </ac:spMkLst>
        </pc:spChg>
        <pc:spChg chg="del">
          <ac:chgData name="Nicolaas Geldenhuys" userId="S::2xvhw25j3@vossie.net::5b69001d-6a61-422f-a4da-6c69b7802cdd" providerId="AD" clId="Web-{7B2CE170-9893-9F6A-8BC5-48BC454BDE13}" dt="2023-07-03T10:33:54.372" v="0"/>
          <ac:spMkLst>
            <pc:docMk/>
            <pc:sldMk cId="1464139696" sldId="275"/>
            <ac:spMk id="10" creationId="{131BAD53-4E89-4F62-BBB7-26359763ED39}"/>
          </ac:spMkLst>
        </pc:spChg>
        <pc:spChg chg="del">
          <ac:chgData name="Nicolaas Geldenhuys" userId="S::2xvhw25j3@vossie.net::5b69001d-6a61-422f-a4da-6c69b7802cdd" providerId="AD" clId="Web-{7B2CE170-9893-9F6A-8BC5-48BC454BDE13}" dt="2023-07-03T10:33:54.372" v="0"/>
          <ac:spMkLst>
            <pc:docMk/>
            <pc:sldMk cId="1464139696" sldId="275"/>
            <ac:spMk id="12" creationId="{62756DA2-40EB-4C6F-B962-5822FFB54FB6}"/>
          </ac:spMkLst>
        </pc:spChg>
        <pc:picChg chg="mod ord">
          <ac:chgData name="Nicolaas Geldenhuys" userId="S::2xvhw25j3@vossie.net::5b69001d-6a61-422f-a4da-6c69b7802cdd" providerId="AD" clId="Web-{7B2CE170-9893-9F6A-8BC5-48BC454BDE13}" dt="2023-07-03T10:47:35.476" v="146" actId="1076"/>
          <ac:picMkLst>
            <pc:docMk/>
            <pc:sldMk cId="1464139696" sldId="275"/>
            <ac:picMk id="7" creationId="{54214F46-E5AE-D54D-C462-655AA5C0BF33}"/>
          </ac:picMkLst>
        </pc:picChg>
      </pc:sldChg>
      <pc:sldChg chg="delSp modSp mod setBg modClrScheme delDesignElem chgLayout">
        <pc:chgData name="Nicolaas Geldenhuys" userId="S::2xvhw25j3@vossie.net::5b69001d-6a61-422f-a4da-6c69b7802cdd" providerId="AD" clId="Web-{7B2CE170-9893-9F6A-8BC5-48BC454BDE13}" dt="2023-07-03T10:45:03.818" v="108"/>
        <pc:sldMkLst>
          <pc:docMk/>
          <pc:sldMk cId="1445650978" sldId="276"/>
        </pc:sldMkLst>
        <pc:spChg chg="mod ord">
          <ac:chgData name="Nicolaas Geldenhuys" userId="S::2xvhw25j3@vossie.net::5b69001d-6a61-422f-a4da-6c69b7802cdd" providerId="AD" clId="Web-{7B2CE170-9893-9F6A-8BC5-48BC454BDE13}" dt="2023-07-03T10:45:03.818" v="108"/>
          <ac:spMkLst>
            <pc:docMk/>
            <pc:sldMk cId="1445650978" sldId="276"/>
            <ac:spMk id="2" creationId="{F61DD36E-9CE8-E788-529A-9251C7CB21BB}"/>
          </ac:spMkLst>
        </pc:spChg>
        <pc:spChg chg="mod">
          <ac:chgData name="Nicolaas Geldenhuys" userId="S::2xvhw25j3@vossie.net::5b69001d-6a61-422f-a4da-6c69b7802cdd" providerId="AD" clId="Web-{7B2CE170-9893-9F6A-8BC5-48BC454BDE13}" dt="2023-07-03T10:45:03.818" v="108"/>
          <ac:spMkLst>
            <pc:docMk/>
            <pc:sldMk cId="1445650978" sldId="276"/>
            <ac:spMk id="5" creationId="{D8230FA5-3833-0F21-901B-93122F48A3F4}"/>
          </ac:spMkLst>
        </pc:spChg>
        <pc:spChg chg="del">
          <ac:chgData name="Nicolaas Geldenhuys" userId="S::2xvhw25j3@vossie.net::5b69001d-6a61-422f-a4da-6c69b7802cdd" providerId="AD" clId="Web-{7B2CE170-9893-9F6A-8BC5-48BC454BDE13}" dt="2023-07-03T10:33:54.372" v="0"/>
          <ac:spMkLst>
            <pc:docMk/>
            <pc:sldMk cId="1445650978" sldId="276"/>
            <ac:spMk id="10" creationId="{131BAD53-4E89-4F62-BBB7-26359763ED39}"/>
          </ac:spMkLst>
        </pc:spChg>
        <pc:spChg chg="del">
          <ac:chgData name="Nicolaas Geldenhuys" userId="S::2xvhw25j3@vossie.net::5b69001d-6a61-422f-a4da-6c69b7802cdd" providerId="AD" clId="Web-{7B2CE170-9893-9F6A-8BC5-48BC454BDE13}" dt="2023-07-03T10:33:54.372" v="0"/>
          <ac:spMkLst>
            <pc:docMk/>
            <pc:sldMk cId="1445650978" sldId="276"/>
            <ac:spMk id="12" creationId="{62756DA2-40EB-4C6F-B962-5822FFB54FB6}"/>
          </ac:spMkLst>
        </pc:spChg>
        <pc:picChg chg="mod ord">
          <ac:chgData name="Nicolaas Geldenhuys" userId="S::2xvhw25j3@vossie.net::5b69001d-6a61-422f-a4da-6c69b7802cdd" providerId="AD" clId="Web-{7B2CE170-9893-9F6A-8BC5-48BC454BDE13}" dt="2023-07-03T10:45:03.818" v="108"/>
          <ac:picMkLst>
            <pc:docMk/>
            <pc:sldMk cId="1445650978" sldId="276"/>
            <ac:picMk id="7" creationId="{50EDEF97-C8BD-08D7-B1D5-27DD8B60D78D}"/>
          </ac:picMkLst>
        </pc:picChg>
      </pc:sldChg>
      <pc:sldChg chg="delSp modSp mod setBg modClrScheme delDesignElem chgLayout">
        <pc:chgData name="Nicolaas Geldenhuys" userId="S::2xvhw25j3@vossie.net::5b69001d-6a61-422f-a4da-6c69b7802cdd" providerId="AD" clId="Web-{7B2CE170-9893-9F6A-8BC5-48BC454BDE13}" dt="2023-07-03T10:45:36.850" v="115" actId="14100"/>
        <pc:sldMkLst>
          <pc:docMk/>
          <pc:sldMk cId="1822965466" sldId="277"/>
        </pc:sldMkLst>
        <pc:spChg chg="mod ord">
          <ac:chgData name="Nicolaas Geldenhuys" userId="S::2xvhw25j3@vossie.net::5b69001d-6a61-422f-a4da-6c69b7802cdd" providerId="AD" clId="Web-{7B2CE170-9893-9F6A-8BC5-48BC454BDE13}" dt="2023-07-03T10:45:36.850" v="115" actId="14100"/>
          <ac:spMkLst>
            <pc:docMk/>
            <pc:sldMk cId="1822965466" sldId="277"/>
            <ac:spMk id="3" creationId="{266D31AB-2157-5636-57D6-38E783AE14C2}"/>
          </ac:spMkLst>
        </pc:spChg>
        <pc:spChg chg="ord">
          <ac:chgData name="Nicolaas Geldenhuys" userId="S::2xvhw25j3@vossie.net::5b69001d-6a61-422f-a4da-6c69b7802cdd" providerId="AD" clId="Web-{7B2CE170-9893-9F6A-8BC5-48BC454BDE13}" dt="2023-07-03T10:45:13.834" v="109"/>
          <ac:spMkLst>
            <pc:docMk/>
            <pc:sldMk cId="1822965466" sldId="277"/>
            <ac:spMk id="5" creationId="{D8230FA5-3833-0F21-901B-93122F48A3F4}"/>
          </ac:spMkLst>
        </pc:spChg>
        <pc:spChg chg="del">
          <ac:chgData name="Nicolaas Geldenhuys" userId="S::2xvhw25j3@vossie.net::5b69001d-6a61-422f-a4da-6c69b7802cdd" providerId="AD" clId="Web-{7B2CE170-9893-9F6A-8BC5-48BC454BDE13}" dt="2023-07-03T10:33:54.372" v="0"/>
          <ac:spMkLst>
            <pc:docMk/>
            <pc:sldMk cId="1822965466" sldId="277"/>
            <ac:spMk id="10" creationId="{131BAD53-4E89-4F62-BBB7-26359763ED39}"/>
          </ac:spMkLst>
        </pc:spChg>
        <pc:spChg chg="del">
          <ac:chgData name="Nicolaas Geldenhuys" userId="S::2xvhw25j3@vossie.net::5b69001d-6a61-422f-a4da-6c69b7802cdd" providerId="AD" clId="Web-{7B2CE170-9893-9F6A-8BC5-48BC454BDE13}" dt="2023-07-03T10:33:54.372" v="0"/>
          <ac:spMkLst>
            <pc:docMk/>
            <pc:sldMk cId="1822965466" sldId="277"/>
            <ac:spMk id="12" creationId="{62756DA2-40EB-4C6F-B962-5822FFB54FB6}"/>
          </ac:spMkLst>
        </pc:spChg>
        <pc:picChg chg="mod ord">
          <ac:chgData name="Nicolaas Geldenhuys" userId="S::2xvhw25j3@vossie.net::5b69001d-6a61-422f-a4da-6c69b7802cdd" providerId="AD" clId="Web-{7B2CE170-9893-9F6A-8BC5-48BC454BDE13}" dt="2023-07-03T10:45:22.537" v="111" actId="1076"/>
          <ac:picMkLst>
            <pc:docMk/>
            <pc:sldMk cId="1822965466" sldId="277"/>
            <ac:picMk id="14" creationId="{C3A0A5CF-21FC-4016-7F96-DD31F69BCED6}"/>
          </ac:picMkLst>
        </pc:picChg>
      </pc:sldChg>
      <pc:sldChg chg="delSp modSp mod setBg modClrScheme delDesignElem chgLayout">
        <pc:chgData name="Nicolaas Geldenhuys" userId="S::2xvhw25j3@vossie.net::5b69001d-6a61-422f-a4da-6c69b7802cdd" providerId="AD" clId="Web-{7B2CE170-9893-9F6A-8BC5-48BC454BDE13}" dt="2023-07-03T10:47:19.476" v="143" actId="14100"/>
        <pc:sldMkLst>
          <pc:docMk/>
          <pc:sldMk cId="2749960274" sldId="278"/>
        </pc:sldMkLst>
        <pc:spChg chg="mod">
          <ac:chgData name="Nicolaas Geldenhuys" userId="S::2xvhw25j3@vossie.net::5b69001d-6a61-422f-a4da-6c69b7802cdd" providerId="AD" clId="Web-{7B2CE170-9893-9F6A-8BC5-48BC454BDE13}" dt="2023-07-03T10:47:19.476" v="143" actId="14100"/>
          <ac:spMkLst>
            <pc:docMk/>
            <pc:sldMk cId="2749960274" sldId="278"/>
            <ac:spMk id="3" creationId="{266D31AB-2157-5636-57D6-38E783AE14C2}"/>
          </ac:spMkLst>
        </pc:spChg>
        <pc:spChg chg="del mod">
          <ac:chgData name="Nicolaas Geldenhuys" userId="S::2xvhw25j3@vossie.net::5b69001d-6a61-422f-a4da-6c69b7802cdd" providerId="AD" clId="Web-{7B2CE170-9893-9F6A-8BC5-48BC454BDE13}" dt="2023-07-03T10:46:22.475" v="125"/>
          <ac:spMkLst>
            <pc:docMk/>
            <pc:sldMk cId="2749960274" sldId="278"/>
            <ac:spMk id="5" creationId="{D8230FA5-3833-0F21-901B-93122F48A3F4}"/>
          </ac:spMkLst>
        </pc:spChg>
        <pc:spChg chg="mod">
          <ac:chgData name="Nicolaas Geldenhuys" userId="S::2xvhw25j3@vossie.net::5b69001d-6a61-422f-a4da-6c69b7802cdd" providerId="AD" clId="Web-{7B2CE170-9893-9F6A-8BC5-48BC454BDE13}" dt="2023-07-03T10:47:10.648" v="140" actId="1076"/>
          <ac:spMkLst>
            <pc:docMk/>
            <pc:sldMk cId="2749960274" sldId="278"/>
            <ac:spMk id="7" creationId="{48DDAA0B-2EC3-C4E4-62DA-F592782D3120}"/>
          </ac:spMkLst>
        </pc:spChg>
        <pc:spChg chg="del">
          <ac:chgData name="Nicolaas Geldenhuys" userId="S::2xvhw25j3@vossie.net::5b69001d-6a61-422f-a4da-6c69b7802cdd" providerId="AD" clId="Web-{7B2CE170-9893-9F6A-8BC5-48BC454BDE13}" dt="2023-07-03T10:33:54.372" v="0"/>
          <ac:spMkLst>
            <pc:docMk/>
            <pc:sldMk cId="2749960274" sldId="278"/>
            <ac:spMk id="10" creationId="{131BAD53-4E89-4F62-BBB7-26359763ED39}"/>
          </ac:spMkLst>
        </pc:spChg>
        <pc:spChg chg="del">
          <ac:chgData name="Nicolaas Geldenhuys" userId="S::2xvhw25j3@vossie.net::5b69001d-6a61-422f-a4da-6c69b7802cdd" providerId="AD" clId="Web-{7B2CE170-9893-9F6A-8BC5-48BC454BDE13}" dt="2023-07-03T10:33:54.372" v="0"/>
          <ac:spMkLst>
            <pc:docMk/>
            <pc:sldMk cId="2749960274" sldId="278"/>
            <ac:spMk id="12" creationId="{62756DA2-40EB-4C6F-B962-5822FFB54FB6}"/>
          </ac:spMkLst>
        </pc:spChg>
        <pc:picChg chg="mod">
          <ac:chgData name="Nicolaas Geldenhuys" userId="S::2xvhw25j3@vossie.net::5b69001d-6a61-422f-a4da-6c69b7802cdd" providerId="AD" clId="Web-{7B2CE170-9893-9F6A-8BC5-48BC454BDE13}" dt="2023-07-03T10:46:10.366" v="122" actId="14100"/>
          <ac:picMkLst>
            <pc:docMk/>
            <pc:sldMk cId="2749960274" sldId="278"/>
            <ac:picMk id="8" creationId="{1267B8E2-0CC1-88B7-9BE7-DAEEE1EBF20A}"/>
          </ac:picMkLst>
        </pc:picChg>
        <pc:picChg chg="mod ord">
          <ac:chgData name="Nicolaas Geldenhuys" userId="S::2xvhw25j3@vossie.net::5b69001d-6a61-422f-a4da-6c69b7802cdd" providerId="AD" clId="Web-{7B2CE170-9893-9F6A-8BC5-48BC454BDE13}" dt="2023-07-03T10:46:14.178" v="123" actId="1076"/>
          <ac:picMkLst>
            <pc:docMk/>
            <pc:sldMk cId="2749960274" sldId="278"/>
            <ac:picMk id="9" creationId="{68A6457B-8D00-3C15-7375-29A4C0DA2C31}"/>
          </ac:picMkLst>
        </pc:picChg>
      </pc:sldChg>
      <pc:sldChg chg="delSp modSp mod setBg modClrScheme delDesignElem chgLayout">
        <pc:chgData name="Nicolaas Geldenhuys" userId="S::2xvhw25j3@vossie.net::5b69001d-6a61-422f-a4da-6c69b7802cdd" providerId="AD" clId="Web-{7B2CE170-9893-9F6A-8BC5-48BC454BDE13}" dt="2023-07-03T10:44:48.443" v="107" actId="1076"/>
        <pc:sldMkLst>
          <pc:docMk/>
          <pc:sldMk cId="1492955468" sldId="279"/>
        </pc:sldMkLst>
        <pc:spChg chg="mod ord">
          <ac:chgData name="Nicolaas Geldenhuys" userId="S::2xvhw25j3@vossie.net::5b69001d-6a61-422f-a4da-6c69b7802cdd" providerId="AD" clId="Web-{7B2CE170-9893-9F6A-8BC5-48BC454BDE13}" dt="2023-07-03T10:44:44.365" v="105" actId="1076"/>
          <ac:spMkLst>
            <pc:docMk/>
            <pc:sldMk cId="1492955468" sldId="279"/>
            <ac:spMk id="3" creationId="{266D31AB-2157-5636-57D6-38E783AE14C2}"/>
          </ac:spMkLst>
        </pc:spChg>
        <pc:spChg chg="ord">
          <ac:chgData name="Nicolaas Geldenhuys" userId="S::2xvhw25j3@vossie.net::5b69001d-6a61-422f-a4da-6c69b7802cdd" providerId="AD" clId="Web-{7B2CE170-9893-9F6A-8BC5-48BC454BDE13}" dt="2023-07-03T10:44:33.599" v="103"/>
          <ac:spMkLst>
            <pc:docMk/>
            <pc:sldMk cId="1492955468" sldId="279"/>
            <ac:spMk id="5" creationId="{D8230FA5-3833-0F21-901B-93122F48A3F4}"/>
          </ac:spMkLst>
        </pc:spChg>
        <pc:spChg chg="del">
          <ac:chgData name="Nicolaas Geldenhuys" userId="S::2xvhw25j3@vossie.net::5b69001d-6a61-422f-a4da-6c69b7802cdd" providerId="AD" clId="Web-{7B2CE170-9893-9F6A-8BC5-48BC454BDE13}" dt="2023-07-03T10:33:54.372" v="0"/>
          <ac:spMkLst>
            <pc:docMk/>
            <pc:sldMk cId="1492955468" sldId="279"/>
            <ac:spMk id="10" creationId="{131BAD53-4E89-4F62-BBB7-26359763ED39}"/>
          </ac:spMkLst>
        </pc:spChg>
        <pc:spChg chg="del">
          <ac:chgData name="Nicolaas Geldenhuys" userId="S::2xvhw25j3@vossie.net::5b69001d-6a61-422f-a4da-6c69b7802cdd" providerId="AD" clId="Web-{7B2CE170-9893-9F6A-8BC5-48BC454BDE13}" dt="2023-07-03T10:33:54.372" v="0"/>
          <ac:spMkLst>
            <pc:docMk/>
            <pc:sldMk cId="1492955468" sldId="279"/>
            <ac:spMk id="12" creationId="{62756DA2-40EB-4C6F-B962-5822FFB54FB6}"/>
          </ac:spMkLst>
        </pc:spChg>
        <pc:picChg chg="mod ord">
          <ac:chgData name="Nicolaas Geldenhuys" userId="S::2xvhw25j3@vossie.net::5b69001d-6a61-422f-a4da-6c69b7802cdd" providerId="AD" clId="Web-{7B2CE170-9893-9F6A-8BC5-48BC454BDE13}" dt="2023-07-03T10:44:48.443" v="107" actId="1076"/>
          <ac:picMkLst>
            <pc:docMk/>
            <pc:sldMk cId="1492955468" sldId="279"/>
            <ac:picMk id="2" creationId="{47F1336B-AC3C-BC95-072D-D9EC33B838A5}"/>
          </ac:picMkLst>
        </pc:picChg>
      </pc:sldChg>
      <pc:sldChg chg="modSp mod modClrScheme chgLayout">
        <pc:chgData name="Nicolaas Geldenhuys" userId="S::2xvhw25j3@vossie.net::5b69001d-6a61-422f-a4da-6c69b7802cdd" providerId="AD" clId="Web-{7B2CE170-9893-9F6A-8BC5-48BC454BDE13}" dt="2023-07-03T10:49:35.978" v="164" actId="1076"/>
        <pc:sldMkLst>
          <pc:docMk/>
          <pc:sldMk cId="1475062050" sldId="280"/>
        </pc:sldMkLst>
        <pc:spChg chg="mod ord">
          <ac:chgData name="Nicolaas Geldenhuys" userId="S::2xvhw25j3@vossie.net::5b69001d-6a61-422f-a4da-6c69b7802cdd" providerId="AD" clId="Web-{7B2CE170-9893-9F6A-8BC5-48BC454BDE13}" dt="2023-07-03T10:33:54.372" v="0"/>
          <ac:spMkLst>
            <pc:docMk/>
            <pc:sldMk cId="1475062050" sldId="280"/>
            <ac:spMk id="2" creationId="{9025C15B-1263-2AFB-0B7A-382267346B17}"/>
          </ac:spMkLst>
        </pc:spChg>
        <pc:spChg chg="mod ord">
          <ac:chgData name="Nicolaas Geldenhuys" userId="S::2xvhw25j3@vossie.net::5b69001d-6a61-422f-a4da-6c69b7802cdd" providerId="AD" clId="Web-{7B2CE170-9893-9F6A-8BC5-48BC454BDE13}" dt="2023-07-03T10:49:35.978" v="164" actId="1076"/>
          <ac:spMkLst>
            <pc:docMk/>
            <pc:sldMk cId="1475062050" sldId="280"/>
            <ac:spMk id="3" creationId="{E74BE19D-AD6C-345A-C4D0-A3F8F62D92CF}"/>
          </ac:spMkLst>
        </pc:spChg>
      </pc:sldChg>
      <pc:sldChg chg="modSp mod modClrScheme chgLayout">
        <pc:chgData name="Nicolaas Geldenhuys" userId="S::2xvhw25j3@vossie.net::5b69001d-6a61-422f-a4da-6c69b7802cdd" providerId="AD" clId="Web-{7B2CE170-9893-9F6A-8BC5-48BC454BDE13}" dt="2023-07-03T10:33:54.372" v="0"/>
        <pc:sldMkLst>
          <pc:docMk/>
          <pc:sldMk cId="592498732" sldId="281"/>
        </pc:sldMkLst>
        <pc:spChg chg="mod ord">
          <ac:chgData name="Nicolaas Geldenhuys" userId="S::2xvhw25j3@vossie.net::5b69001d-6a61-422f-a4da-6c69b7802cdd" providerId="AD" clId="Web-{7B2CE170-9893-9F6A-8BC5-48BC454BDE13}" dt="2023-07-03T10:33:54.372" v="0"/>
          <ac:spMkLst>
            <pc:docMk/>
            <pc:sldMk cId="592498732" sldId="281"/>
            <ac:spMk id="2" creationId="{FCF09009-2BFA-C50E-43E5-1B4AD096D807}"/>
          </ac:spMkLst>
        </pc:spChg>
        <pc:spChg chg="mod ord">
          <ac:chgData name="Nicolaas Geldenhuys" userId="S::2xvhw25j3@vossie.net::5b69001d-6a61-422f-a4da-6c69b7802cdd" providerId="AD" clId="Web-{7B2CE170-9893-9F6A-8BC5-48BC454BDE13}" dt="2023-07-03T10:33:54.372" v="0"/>
          <ac:spMkLst>
            <pc:docMk/>
            <pc:sldMk cId="592498732" sldId="281"/>
            <ac:spMk id="3" creationId="{20C45B26-0E34-2DFD-7E5E-C49F94029BC3}"/>
          </ac:spMkLst>
        </pc:spChg>
      </pc:sldChg>
      <pc:sldChg chg="delSp modSp mod setBg modClrScheme delDesignElem chgLayout">
        <pc:chgData name="Nicolaas Geldenhuys" userId="S::2xvhw25j3@vossie.net::5b69001d-6a61-422f-a4da-6c69b7802cdd" providerId="AD" clId="Web-{7B2CE170-9893-9F6A-8BC5-48BC454BDE13}" dt="2023-07-03T10:40:33.455" v="51" actId="1076"/>
        <pc:sldMkLst>
          <pc:docMk/>
          <pc:sldMk cId="772354956" sldId="282"/>
        </pc:sldMkLst>
        <pc:spChg chg="mod ord">
          <ac:chgData name="Nicolaas Geldenhuys" userId="S::2xvhw25j3@vossie.net::5b69001d-6a61-422f-a4da-6c69b7802cdd" providerId="AD" clId="Web-{7B2CE170-9893-9F6A-8BC5-48BC454BDE13}" dt="2023-07-03T10:39:39.580" v="37" actId="1076"/>
          <ac:spMkLst>
            <pc:docMk/>
            <pc:sldMk cId="772354956" sldId="282"/>
            <ac:spMk id="2" creationId="{62E6CDFD-7D55-EC9F-ECF5-84FE26C348B8}"/>
          </ac:spMkLst>
        </pc:spChg>
        <pc:spChg chg="mod ord">
          <ac:chgData name="Nicolaas Geldenhuys" userId="S::2xvhw25j3@vossie.net::5b69001d-6a61-422f-a4da-6c69b7802cdd" providerId="AD" clId="Web-{7B2CE170-9893-9F6A-8BC5-48BC454BDE13}" dt="2023-07-03T10:40:33.455" v="51" actId="1076"/>
          <ac:spMkLst>
            <pc:docMk/>
            <pc:sldMk cId="772354956" sldId="282"/>
            <ac:spMk id="3" creationId="{6A076622-0E7B-6CB0-9D03-54D16EE1A78B}"/>
          </ac:spMkLst>
        </pc:spChg>
        <pc:spChg chg="del">
          <ac:chgData name="Nicolaas Geldenhuys" userId="S::2xvhw25j3@vossie.net::5b69001d-6a61-422f-a4da-6c69b7802cdd" providerId="AD" clId="Web-{7B2CE170-9893-9F6A-8BC5-48BC454BDE13}" dt="2023-07-03T10:33:54.372" v="0"/>
          <ac:spMkLst>
            <pc:docMk/>
            <pc:sldMk cId="772354956" sldId="282"/>
            <ac:spMk id="62" creationId="{61293230-B0F6-45B1-96D1-13D18E242995}"/>
          </ac:spMkLst>
        </pc:spChg>
        <pc:spChg chg="del">
          <ac:chgData name="Nicolaas Geldenhuys" userId="S::2xvhw25j3@vossie.net::5b69001d-6a61-422f-a4da-6c69b7802cdd" providerId="AD" clId="Web-{7B2CE170-9893-9F6A-8BC5-48BC454BDE13}" dt="2023-07-03T10:33:54.372" v="0"/>
          <ac:spMkLst>
            <pc:docMk/>
            <pc:sldMk cId="772354956" sldId="282"/>
            <ac:spMk id="63" creationId="{0A1E0707-4985-454B-ACE0-4855BB55875E}"/>
          </ac:spMkLst>
        </pc:spChg>
        <pc:picChg chg="mod">
          <ac:chgData name="Nicolaas Geldenhuys" userId="S::2xvhw25j3@vossie.net::5b69001d-6a61-422f-a4da-6c69b7802cdd" providerId="AD" clId="Web-{7B2CE170-9893-9F6A-8BC5-48BC454BDE13}" dt="2023-07-03T10:40:21.830" v="48" actId="1076"/>
          <ac:picMkLst>
            <pc:docMk/>
            <pc:sldMk cId="772354956" sldId="282"/>
            <ac:picMk id="5" creationId="{AD42EC1A-C199-4ABE-25D5-D5A0CFDC0FCB}"/>
          </ac:picMkLst>
        </pc:picChg>
        <pc:picChg chg="mod">
          <ac:chgData name="Nicolaas Geldenhuys" userId="S::2xvhw25j3@vossie.net::5b69001d-6a61-422f-a4da-6c69b7802cdd" providerId="AD" clId="Web-{7B2CE170-9893-9F6A-8BC5-48BC454BDE13}" dt="2023-07-03T10:40:27.909" v="50" actId="14100"/>
          <ac:picMkLst>
            <pc:docMk/>
            <pc:sldMk cId="772354956" sldId="282"/>
            <ac:picMk id="8" creationId="{149781A2-5AF4-B132-324D-9DD8118B13F9}"/>
          </ac:picMkLst>
        </pc:picChg>
      </pc:sldChg>
      <pc:sldChg chg="addSp delSp modSp mod setBg modClrScheme delDesignElem chgLayout">
        <pc:chgData name="Nicolaas Geldenhuys" userId="S::2xvhw25j3@vossie.net::5b69001d-6a61-422f-a4da-6c69b7802cdd" providerId="AD" clId="Web-{7B2CE170-9893-9F6A-8BC5-48BC454BDE13}" dt="2023-07-03T10:39:03.454" v="33" actId="1076"/>
        <pc:sldMkLst>
          <pc:docMk/>
          <pc:sldMk cId="2352681681" sldId="283"/>
        </pc:sldMkLst>
        <pc:spChg chg="add del">
          <ac:chgData name="Nicolaas Geldenhuys" userId="S::2xvhw25j3@vossie.net::5b69001d-6a61-422f-a4da-6c69b7802cdd" providerId="AD" clId="Web-{7B2CE170-9893-9F6A-8BC5-48BC454BDE13}" dt="2023-07-03T10:38:52.564" v="29"/>
          <ac:spMkLst>
            <pc:docMk/>
            <pc:sldMk cId="2352681681" sldId="283"/>
            <ac:spMk id="11" creationId="{FFE219BF-AA25-7C3B-5F07-70F04A434E00}"/>
          </ac:spMkLst>
        </pc:spChg>
        <pc:spChg chg="del">
          <ac:chgData name="Nicolaas Geldenhuys" userId="S::2xvhw25j3@vossie.net::5b69001d-6a61-422f-a4da-6c69b7802cdd" providerId="AD" clId="Web-{7B2CE170-9893-9F6A-8BC5-48BC454BDE13}" dt="2023-07-03T10:33:54.372" v="0"/>
          <ac:spMkLst>
            <pc:docMk/>
            <pc:sldMk cId="2352681681" sldId="283"/>
            <ac:spMk id="42" creationId="{ADA216DF-C268-4A25-A2DC-51E15F55003F}"/>
          </ac:spMkLst>
        </pc:spChg>
        <pc:spChg chg="del">
          <ac:chgData name="Nicolaas Geldenhuys" userId="S::2xvhw25j3@vossie.net::5b69001d-6a61-422f-a4da-6c69b7802cdd" providerId="AD" clId="Web-{7B2CE170-9893-9F6A-8BC5-48BC454BDE13}" dt="2023-07-03T10:33:54.372" v="0"/>
          <ac:spMkLst>
            <pc:docMk/>
            <pc:sldMk cId="2352681681" sldId="283"/>
            <ac:spMk id="43" creationId="{DE127D07-37F2-4FE3-9F47-F0CD6740D5D8}"/>
          </ac:spMkLst>
        </pc:spChg>
        <pc:picChg chg="mod ord">
          <ac:chgData name="Nicolaas Geldenhuys" userId="S::2xvhw25j3@vossie.net::5b69001d-6a61-422f-a4da-6c69b7802cdd" providerId="AD" clId="Web-{7B2CE170-9893-9F6A-8BC5-48BC454BDE13}" dt="2023-07-03T10:39:03.454" v="33" actId="1076"/>
          <ac:picMkLst>
            <pc:docMk/>
            <pc:sldMk cId="2352681681" sldId="283"/>
            <ac:picMk id="5" creationId="{1CA6CA4A-E5AE-3BD7-EB7F-163F1F823B33}"/>
          </ac:picMkLst>
        </pc:picChg>
        <pc:picChg chg="mod">
          <ac:chgData name="Nicolaas Geldenhuys" userId="S::2xvhw25j3@vossie.net::5b69001d-6a61-422f-a4da-6c69b7802cdd" providerId="AD" clId="Web-{7B2CE170-9893-9F6A-8BC5-48BC454BDE13}" dt="2023-07-03T10:38:57.189" v="30" actId="14100"/>
          <ac:picMkLst>
            <pc:docMk/>
            <pc:sldMk cId="2352681681" sldId="283"/>
            <ac:picMk id="7" creationId="{63433E66-6CC8-0B7B-7E68-4AA3F16B10D3}"/>
          </ac:picMkLst>
        </pc:picChg>
        <pc:picChg chg="mod">
          <ac:chgData name="Nicolaas Geldenhuys" userId="S::2xvhw25j3@vossie.net::5b69001d-6a61-422f-a4da-6c69b7802cdd" providerId="AD" clId="Web-{7B2CE170-9893-9F6A-8BC5-48BC454BDE13}" dt="2023-07-03T10:39:00.173" v="31" actId="1076"/>
          <ac:picMkLst>
            <pc:docMk/>
            <pc:sldMk cId="2352681681" sldId="283"/>
            <ac:picMk id="9" creationId="{9CE1E97E-9833-B79A-ED3F-F24010B00C7F}"/>
          </ac:picMkLst>
        </pc:picChg>
      </pc:sldChg>
      <pc:sldChg chg="delSp modSp mod setBg modClrScheme delDesignElem chgLayout">
        <pc:chgData name="Nicolaas Geldenhuys" userId="S::2xvhw25j3@vossie.net::5b69001d-6a61-422f-a4da-6c69b7802cdd" providerId="AD" clId="Web-{7B2CE170-9893-9F6A-8BC5-48BC454BDE13}" dt="2023-07-03T10:38:32.579" v="27"/>
        <pc:sldMkLst>
          <pc:docMk/>
          <pc:sldMk cId="2171736260" sldId="284"/>
        </pc:sldMkLst>
        <pc:spChg chg="mod ord">
          <ac:chgData name="Nicolaas Geldenhuys" userId="S::2xvhw25j3@vossie.net::5b69001d-6a61-422f-a4da-6c69b7802cdd" providerId="AD" clId="Web-{7B2CE170-9893-9F6A-8BC5-48BC454BDE13}" dt="2023-07-03T10:38:32.579" v="27"/>
          <ac:spMkLst>
            <pc:docMk/>
            <pc:sldMk cId="2171736260" sldId="284"/>
            <ac:spMk id="2" creationId="{A1FAD3AE-8955-AC8E-7135-29B51DE0CBE2}"/>
          </ac:spMkLst>
        </pc:spChg>
        <pc:spChg chg="del">
          <ac:chgData name="Nicolaas Geldenhuys" userId="S::2xvhw25j3@vossie.net::5b69001d-6a61-422f-a4da-6c69b7802cdd" providerId="AD" clId="Web-{7B2CE170-9893-9F6A-8BC5-48BC454BDE13}" dt="2023-07-03T10:33:54.372" v="0"/>
          <ac:spMkLst>
            <pc:docMk/>
            <pc:sldMk cId="2171736260" sldId="284"/>
            <ac:spMk id="17" creationId="{F821940F-7A1D-4ACC-85B4-A932898ABB37}"/>
          </ac:spMkLst>
        </pc:spChg>
        <pc:spChg chg="del">
          <ac:chgData name="Nicolaas Geldenhuys" userId="S::2xvhw25j3@vossie.net::5b69001d-6a61-422f-a4da-6c69b7802cdd" providerId="AD" clId="Web-{7B2CE170-9893-9F6A-8BC5-48BC454BDE13}" dt="2023-07-03T10:33:54.372" v="0"/>
          <ac:spMkLst>
            <pc:docMk/>
            <pc:sldMk cId="2171736260" sldId="284"/>
            <ac:spMk id="18" creationId="{16674508-81D3-48CF-96BF-7FC60EAA572A}"/>
          </ac:spMkLst>
        </pc:spChg>
        <pc:spChg chg="mod ord">
          <ac:chgData name="Nicolaas Geldenhuys" userId="S::2xvhw25j3@vossie.net::5b69001d-6a61-422f-a4da-6c69b7802cdd" providerId="AD" clId="Web-{7B2CE170-9893-9F6A-8BC5-48BC454BDE13}" dt="2023-07-03T10:38:32.579" v="27"/>
          <ac:spMkLst>
            <pc:docMk/>
            <pc:sldMk cId="2171736260" sldId="284"/>
            <ac:spMk id="19" creationId="{5E4819E1-D204-F021-4E8E-B667F99B4A59}"/>
          </ac:spMkLst>
        </pc:spChg>
        <pc:picChg chg="mod">
          <ac:chgData name="Nicolaas Geldenhuys" userId="S::2xvhw25j3@vossie.net::5b69001d-6a61-422f-a4da-6c69b7802cdd" providerId="AD" clId="Web-{7B2CE170-9893-9F6A-8BC5-48BC454BDE13}" dt="2023-07-03T10:38:32.579" v="27"/>
          <ac:picMkLst>
            <pc:docMk/>
            <pc:sldMk cId="2171736260" sldId="284"/>
            <ac:picMk id="5" creationId="{7DB63DD7-248E-8485-33CF-B27861EE8992}"/>
          </ac:picMkLst>
        </pc:picChg>
      </pc:sldChg>
      <pc:sldChg chg="addSp delSp modSp mod setBg modClrScheme delDesignElem chgLayout">
        <pc:chgData name="Nicolaas Geldenhuys" userId="S::2xvhw25j3@vossie.net::5b69001d-6a61-422f-a4da-6c69b7802cdd" providerId="AD" clId="Web-{7B2CE170-9893-9F6A-8BC5-48BC454BDE13}" dt="2023-07-03T10:38:21.235" v="26"/>
        <pc:sldMkLst>
          <pc:docMk/>
          <pc:sldMk cId="3770176279" sldId="285"/>
        </pc:sldMkLst>
        <pc:spChg chg="mod ord">
          <ac:chgData name="Nicolaas Geldenhuys" userId="S::2xvhw25j3@vossie.net::5b69001d-6a61-422f-a4da-6c69b7802cdd" providerId="AD" clId="Web-{7B2CE170-9893-9F6A-8BC5-48BC454BDE13}" dt="2023-07-03T10:38:21.235" v="26"/>
          <ac:spMkLst>
            <pc:docMk/>
            <pc:sldMk cId="3770176279" sldId="285"/>
            <ac:spMk id="2" creationId="{A1FAD3AE-8955-AC8E-7135-29B51DE0CBE2}"/>
          </ac:spMkLst>
        </pc:spChg>
        <pc:spChg chg="del">
          <ac:chgData name="Nicolaas Geldenhuys" userId="S::2xvhw25j3@vossie.net::5b69001d-6a61-422f-a4da-6c69b7802cdd" providerId="AD" clId="Web-{7B2CE170-9893-9F6A-8BC5-48BC454BDE13}" dt="2023-07-03T10:33:54.372" v="0"/>
          <ac:spMkLst>
            <pc:docMk/>
            <pc:sldMk cId="3770176279" sldId="285"/>
            <ac:spMk id="17" creationId="{F821940F-7A1D-4ACC-85B4-A932898ABB37}"/>
          </ac:spMkLst>
        </pc:spChg>
        <pc:spChg chg="del">
          <ac:chgData name="Nicolaas Geldenhuys" userId="S::2xvhw25j3@vossie.net::5b69001d-6a61-422f-a4da-6c69b7802cdd" providerId="AD" clId="Web-{7B2CE170-9893-9F6A-8BC5-48BC454BDE13}" dt="2023-07-03T10:33:54.372" v="0"/>
          <ac:spMkLst>
            <pc:docMk/>
            <pc:sldMk cId="3770176279" sldId="285"/>
            <ac:spMk id="18" creationId="{16674508-81D3-48CF-96BF-7FC60EAA572A}"/>
          </ac:spMkLst>
        </pc:spChg>
        <pc:spChg chg="mod ord">
          <ac:chgData name="Nicolaas Geldenhuys" userId="S::2xvhw25j3@vossie.net::5b69001d-6a61-422f-a4da-6c69b7802cdd" providerId="AD" clId="Web-{7B2CE170-9893-9F6A-8BC5-48BC454BDE13}" dt="2023-07-03T10:38:21.235" v="26"/>
          <ac:spMkLst>
            <pc:docMk/>
            <pc:sldMk cId="3770176279" sldId="285"/>
            <ac:spMk id="19" creationId="{5E4819E1-D204-F021-4E8E-B667F99B4A59}"/>
          </ac:spMkLst>
        </pc:spChg>
        <pc:spChg chg="add">
          <ac:chgData name="Nicolaas Geldenhuys" userId="S::2xvhw25j3@vossie.net::5b69001d-6a61-422f-a4da-6c69b7802cdd" providerId="AD" clId="Web-{7B2CE170-9893-9F6A-8BC5-48BC454BDE13}" dt="2023-07-03T10:38:21.235" v="26"/>
          <ac:spMkLst>
            <pc:docMk/>
            <pc:sldMk cId="3770176279" sldId="285"/>
            <ac:spMk id="24" creationId="{7DAA46B9-B7E8-4487-B28E-C63A6EB7AA27}"/>
          </ac:spMkLst>
        </pc:spChg>
        <pc:spChg chg="add">
          <ac:chgData name="Nicolaas Geldenhuys" userId="S::2xvhw25j3@vossie.net::5b69001d-6a61-422f-a4da-6c69b7802cdd" providerId="AD" clId="Web-{7B2CE170-9893-9F6A-8BC5-48BC454BDE13}" dt="2023-07-03T10:38:21.235" v="26"/>
          <ac:spMkLst>
            <pc:docMk/>
            <pc:sldMk cId="3770176279" sldId="285"/>
            <ac:spMk id="26" creationId="{C866818C-1E5F-475A-B310-3C06B555FB69}"/>
          </ac:spMkLst>
        </pc:spChg>
        <pc:spChg chg="add">
          <ac:chgData name="Nicolaas Geldenhuys" userId="S::2xvhw25j3@vossie.net::5b69001d-6a61-422f-a4da-6c69b7802cdd" providerId="AD" clId="Web-{7B2CE170-9893-9F6A-8BC5-48BC454BDE13}" dt="2023-07-03T10:38:21.235" v="26"/>
          <ac:spMkLst>
            <pc:docMk/>
            <pc:sldMk cId="3770176279" sldId="285"/>
            <ac:spMk id="28" creationId="{D12AFDE8-E1ED-4A49-B8B3-4953F4B8ACB9}"/>
          </ac:spMkLst>
        </pc:spChg>
        <pc:picChg chg="mod ord">
          <ac:chgData name="Nicolaas Geldenhuys" userId="S::2xvhw25j3@vossie.net::5b69001d-6a61-422f-a4da-6c69b7802cdd" providerId="AD" clId="Web-{7B2CE170-9893-9F6A-8BC5-48BC454BDE13}" dt="2023-07-03T10:38:21.235" v="26"/>
          <ac:picMkLst>
            <pc:docMk/>
            <pc:sldMk cId="3770176279" sldId="285"/>
            <ac:picMk id="3" creationId="{41CBA6B6-9756-5266-2D73-9583440BCE9C}"/>
          </ac:picMkLst>
        </pc:picChg>
        <pc:picChg chg="mod ord">
          <ac:chgData name="Nicolaas Geldenhuys" userId="S::2xvhw25j3@vossie.net::5b69001d-6a61-422f-a4da-6c69b7802cdd" providerId="AD" clId="Web-{7B2CE170-9893-9F6A-8BC5-48BC454BDE13}" dt="2023-07-03T10:38:21.235" v="26"/>
          <ac:picMkLst>
            <pc:docMk/>
            <pc:sldMk cId="3770176279" sldId="285"/>
            <ac:picMk id="4" creationId="{96CE3D20-D447-7B41-FA62-68E92E491BA3}"/>
          </ac:picMkLst>
        </pc:picChg>
      </pc:sldChg>
      <pc:sldChg chg="delSp modSp mod setBg modClrScheme delDesignElem chgLayout">
        <pc:chgData name="Nicolaas Geldenhuys" userId="S::2xvhw25j3@vossie.net::5b69001d-6a61-422f-a4da-6c69b7802cdd" providerId="AD" clId="Web-{7B2CE170-9893-9F6A-8BC5-48BC454BDE13}" dt="2023-07-03T10:37:42.657" v="21"/>
        <pc:sldMkLst>
          <pc:docMk/>
          <pc:sldMk cId="3605428502" sldId="286"/>
        </pc:sldMkLst>
        <pc:spChg chg="mod ord">
          <ac:chgData name="Nicolaas Geldenhuys" userId="S::2xvhw25j3@vossie.net::5b69001d-6a61-422f-a4da-6c69b7802cdd" providerId="AD" clId="Web-{7B2CE170-9893-9F6A-8BC5-48BC454BDE13}" dt="2023-07-03T10:37:30.500" v="20"/>
          <ac:spMkLst>
            <pc:docMk/>
            <pc:sldMk cId="3605428502" sldId="286"/>
            <ac:spMk id="2" creationId="{A1FAD3AE-8955-AC8E-7135-29B51DE0CBE2}"/>
          </ac:spMkLst>
        </pc:spChg>
        <pc:spChg chg="del">
          <ac:chgData name="Nicolaas Geldenhuys" userId="S::2xvhw25j3@vossie.net::5b69001d-6a61-422f-a4da-6c69b7802cdd" providerId="AD" clId="Web-{7B2CE170-9893-9F6A-8BC5-48BC454BDE13}" dt="2023-07-03T10:33:54.372" v="0"/>
          <ac:spMkLst>
            <pc:docMk/>
            <pc:sldMk cId="3605428502" sldId="286"/>
            <ac:spMk id="17" creationId="{F821940F-7A1D-4ACC-85B4-A932898ABB37}"/>
          </ac:spMkLst>
        </pc:spChg>
        <pc:spChg chg="del">
          <ac:chgData name="Nicolaas Geldenhuys" userId="S::2xvhw25j3@vossie.net::5b69001d-6a61-422f-a4da-6c69b7802cdd" providerId="AD" clId="Web-{7B2CE170-9893-9F6A-8BC5-48BC454BDE13}" dt="2023-07-03T10:33:54.372" v="0"/>
          <ac:spMkLst>
            <pc:docMk/>
            <pc:sldMk cId="3605428502" sldId="286"/>
            <ac:spMk id="18" creationId="{16674508-81D3-48CF-96BF-7FC60EAA572A}"/>
          </ac:spMkLst>
        </pc:spChg>
        <pc:spChg chg="mod ord">
          <ac:chgData name="Nicolaas Geldenhuys" userId="S::2xvhw25j3@vossie.net::5b69001d-6a61-422f-a4da-6c69b7802cdd" providerId="AD" clId="Web-{7B2CE170-9893-9F6A-8BC5-48BC454BDE13}" dt="2023-07-03T10:37:42.657" v="21"/>
          <ac:spMkLst>
            <pc:docMk/>
            <pc:sldMk cId="3605428502" sldId="286"/>
            <ac:spMk id="19" creationId="{5E4819E1-D204-F021-4E8E-B667F99B4A59}"/>
          </ac:spMkLst>
        </pc:spChg>
        <pc:picChg chg="mod">
          <ac:chgData name="Nicolaas Geldenhuys" userId="S::2xvhw25j3@vossie.net::5b69001d-6a61-422f-a4da-6c69b7802cdd" providerId="AD" clId="Web-{7B2CE170-9893-9F6A-8BC5-48BC454BDE13}" dt="2023-07-03T10:37:42.657" v="21"/>
          <ac:picMkLst>
            <pc:docMk/>
            <pc:sldMk cId="3605428502" sldId="286"/>
            <ac:picMk id="4" creationId="{CE27855F-0DCF-2ED3-A038-BD5147D45E71}"/>
          </ac:picMkLst>
        </pc:picChg>
      </pc:sldChg>
      <pc:sldChg chg="delSp modSp mod setBg modClrScheme delDesignElem chgLayout">
        <pc:chgData name="Nicolaas Geldenhuys" userId="S::2xvhw25j3@vossie.net::5b69001d-6a61-422f-a4da-6c69b7802cdd" providerId="AD" clId="Web-{7B2CE170-9893-9F6A-8BC5-48BC454BDE13}" dt="2023-07-03T10:44:22.693" v="100" actId="1076"/>
        <pc:sldMkLst>
          <pc:docMk/>
          <pc:sldMk cId="2064949659" sldId="287"/>
        </pc:sldMkLst>
        <pc:spChg chg="mod ord">
          <ac:chgData name="Nicolaas Geldenhuys" userId="S::2xvhw25j3@vossie.net::5b69001d-6a61-422f-a4da-6c69b7802cdd" providerId="AD" clId="Web-{7B2CE170-9893-9F6A-8BC5-48BC454BDE13}" dt="2023-07-03T10:44:16.536" v="99" actId="1076"/>
          <ac:spMkLst>
            <pc:docMk/>
            <pc:sldMk cId="2064949659" sldId="287"/>
            <ac:spMk id="3" creationId="{266D31AB-2157-5636-57D6-38E783AE14C2}"/>
          </ac:spMkLst>
        </pc:spChg>
        <pc:spChg chg="ord">
          <ac:chgData name="Nicolaas Geldenhuys" userId="S::2xvhw25j3@vossie.net::5b69001d-6a61-422f-a4da-6c69b7802cdd" providerId="AD" clId="Web-{7B2CE170-9893-9F6A-8BC5-48BC454BDE13}" dt="2023-07-03T10:44:02.864" v="95"/>
          <ac:spMkLst>
            <pc:docMk/>
            <pc:sldMk cId="2064949659" sldId="287"/>
            <ac:spMk id="5" creationId="{D8230FA5-3833-0F21-901B-93122F48A3F4}"/>
          </ac:spMkLst>
        </pc:spChg>
        <pc:spChg chg="del">
          <ac:chgData name="Nicolaas Geldenhuys" userId="S::2xvhw25j3@vossie.net::5b69001d-6a61-422f-a4da-6c69b7802cdd" providerId="AD" clId="Web-{7B2CE170-9893-9F6A-8BC5-48BC454BDE13}" dt="2023-07-03T10:33:54.372" v="0"/>
          <ac:spMkLst>
            <pc:docMk/>
            <pc:sldMk cId="2064949659" sldId="287"/>
            <ac:spMk id="10" creationId="{131BAD53-4E89-4F62-BBB7-26359763ED39}"/>
          </ac:spMkLst>
        </pc:spChg>
        <pc:spChg chg="del">
          <ac:chgData name="Nicolaas Geldenhuys" userId="S::2xvhw25j3@vossie.net::5b69001d-6a61-422f-a4da-6c69b7802cdd" providerId="AD" clId="Web-{7B2CE170-9893-9F6A-8BC5-48BC454BDE13}" dt="2023-07-03T10:33:54.372" v="0"/>
          <ac:spMkLst>
            <pc:docMk/>
            <pc:sldMk cId="2064949659" sldId="287"/>
            <ac:spMk id="12" creationId="{62756DA2-40EB-4C6F-B962-5822FFB54FB6}"/>
          </ac:spMkLst>
        </pc:spChg>
        <pc:picChg chg="mod">
          <ac:chgData name="Nicolaas Geldenhuys" userId="S::2xvhw25j3@vossie.net::5b69001d-6a61-422f-a4da-6c69b7802cdd" providerId="AD" clId="Web-{7B2CE170-9893-9F6A-8BC5-48BC454BDE13}" dt="2023-07-03T10:44:22.693" v="100" actId="1076"/>
          <ac:picMkLst>
            <pc:docMk/>
            <pc:sldMk cId="2064949659" sldId="287"/>
            <ac:picMk id="4" creationId="{D9067CF6-AE82-06AD-B6B7-021F07970072}"/>
          </ac:picMkLst>
        </pc:picChg>
      </pc:sldChg>
      <pc:sldChg chg="addSp delSp modSp mod setBg modClrScheme delDesignElem chgLayout">
        <pc:chgData name="Nicolaas Geldenhuys" userId="S::2xvhw25j3@vossie.net::5b69001d-6a61-422f-a4da-6c69b7802cdd" providerId="AD" clId="Web-{7B2CE170-9893-9F6A-8BC5-48BC454BDE13}" dt="2023-07-03T10:36:54.953" v="15"/>
        <pc:sldMkLst>
          <pc:docMk/>
          <pc:sldMk cId="3969855952" sldId="288"/>
        </pc:sldMkLst>
        <pc:spChg chg="mod ord">
          <ac:chgData name="Nicolaas Geldenhuys" userId="S::2xvhw25j3@vossie.net::5b69001d-6a61-422f-a4da-6c69b7802cdd" providerId="AD" clId="Web-{7B2CE170-9893-9F6A-8BC5-48BC454BDE13}" dt="2023-07-03T10:36:54.953" v="15"/>
          <ac:spMkLst>
            <pc:docMk/>
            <pc:sldMk cId="3969855952" sldId="288"/>
            <ac:spMk id="2" creationId="{A1FAD3AE-8955-AC8E-7135-29B51DE0CBE2}"/>
          </ac:spMkLst>
        </pc:spChg>
        <pc:spChg chg="del">
          <ac:chgData name="Nicolaas Geldenhuys" userId="S::2xvhw25j3@vossie.net::5b69001d-6a61-422f-a4da-6c69b7802cdd" providerId="AD" clId="Web-{7B2CE170-9893-9F6A-8BC5-48BC454BDE13}" dt="2023-07-03T10:33:54.372" v="0"/>
          <ac:spMkLst>
            <pc:docMk/>
            <pc:sldMk cId="3969855952" sldId="288"/>
            <ac:spMk id="17" creationId="{F821940F-7A1D-4ACC-85B4-A932898ABB37}"/>
          </ac:spMkLst>
        </pc:spChg>
        <pc:spChg chg="del">
          <ac:chgData name="Nicolaas Geldenhuys" userId="S::2xvhw25j3@vossie.net::5b69001d-6a61-422f-a4da-6c69b7802cdd" providerId="AD" clId="Web-{7B2CE170-9893-9F6A-8BC5-48BC454BDE13}" dt="2023-07-03T10:33:54.372" v="0"/>
          <ac:spMkLst>
            <pc:docMk/>
            <pc:sldMk cId="3969855952" sldId="288"/>
            <ac:spMk id="18" creationId="{16674508-81D3-48CF-96BF-7FC60EAA572A}"/>
          </ac:spMkLst>
        </pc:spChg>
        <pc:spChg chg="mod ord">
          <ac:chgData name="Nicolaas Geldenhuys" userId="S::2xvhw25j3@vossie.net::5b69001d-6a61-422f-a4da-6c69b7802cdd" providerId="AD" clId="Web-{7B2CE170-9893-9F6A-8BC5-48BC454BDE13}" dt="2023-07-03T10:36:54.953" v="15"/>
          <ac:spMkLst>
            <pc:docMk/>
            <pc:sldMk cId="3969855952" sldId="288"/>
            <ac:spMk id="19" creationId="{5E4819E1-D204-F021-4E8E-B667F99B4A59}"/>
          </ac:spMkLst>
        </pc:spChg>
        <pc:spChg chg="add del">
          <ac:chgData name="Nicolaas Geldenhuys" userId="S::2xvhw25j3@vossie.net::5b69001d-6a61-422f-a4da-6c69b7802cdd" providerId="AD" clId="Web-{7B2CE170-9893-9F6A-8BC5-48BC454BDE13}" dt="2023-07-03T10:36:54.922" v="14"/>
          <ac:spMkLst>
            <pc:docMk/>
            <pc:sldMk cId="3969855952" sldId="288"/>
            <ac:spMk id="24" creationId="{C8A3C342-1D03-412F-8DD3-BF519E8E0AE9}"/>
          </ac:spMkLst>
        </pc:spChg>
        <pc:spChg chg="add del">
          <ac:chgData name="Nicolaas Geldenhuys" userId="S::2xvhw25j3@vossie.net::5b69001d-6a61-422f-a4da-6c69b7802cdd" providerId="AD" clId="Web-{7B2CE170-9893-9F6A-8BC5-48BC454BDE13}" dt="2023-07-03T10:36:54.922" v="14"/>
          <ac:spMkLst>
            <pc:docMk/>
            <pc:sldMk cId="3969855952" sldId="288"/>
            <ac:spMk id="26" creationId="{81CC9B02-E087-4350-AEBD-2C3CF001AF01}"/>
          </ac:spMkLst>
        </pc:spChg>
        <pc:picChg chg="mod">
          <ac:chgData name="Nicolaas Geldenhuys" userId="S::2xvhw25j3@vossie.net::5b69001d-6a61-422f-a4da-6c69b7802cdd" providerId="AD" clId="Web-{7B2CE170-9893-9F6A-8BC5-48BC454BDE13}" dt="2023-07-03T10:36:54.953" v="15"/>
          <ac:picMkLst>
            <pc:docMk/>
            <pc:sldMk cId="3969855952" sldId="288"/>
            <ac:picMk id="3" creationId="{6BDFEE70-19AD-C480-1D08-15F70FF7D942}"/>
          </ac:picMkLst>
        </pc:picChg>
      </pc:sldChg>
      <pc:sldChg chg="modSp mod modClrScheme chgLayout">
        <pc:chgData name="Nicolaas Geldenhuys" userId="S::2xvhw25j3@vossie.net::5b69001d-6a61-422f-a4da-6c69b7802cdd" providerId="AD" clId="Web-{7B2CE170-9893-9F6A-8BC5-48BC454BDE13}" dt="2023-07-03T10:33:54.372" v="0"/>
        <pc:sldMkLst>
          <pc:docMk/>
          <pc:sldMk cId="1259006597" sldId="289"/>
        </pc:sldMkLst>
        <pc:spChg chg="mod ord">
          <ac:chgData name="Nicolaas Geldenhuys" userId="S::2xvhw25j3@vossie.net::5b69001d-6a61-422f-a4da-6c69b7802cdd" providerId="AD" clId="Web-{7B2CE170-9893-9F6A-8BC5-48BC454BDE13}" dt="2023-07-03T10:33:54.372" v="0"/>
          <ac:spMkLst>
            <pc:docMk/>
            <pc:sldMk cId="1259006597" sldId="289"/>
            <ac:spMk id="2" creationId="{FCF09009-2BFA-C50E-43E5-1B4AD096D807}"/>
          </ac:spMkLst>
        </pc:spChg>
        <pc:spChg chg="mod ord">
          <ac:chgData name="Nicolaas Geldenhuys" userId="S::2xvhw25j3@vossie.net::5b69001d-6a61-422f-a4da-6c69b7802cdd" providerId="AD" clId="Web-{7B2CE170-9893-9F6A-8BC5-48BC454BDE13}" dt="2023-07-03T10:33:54.372" v="0"/>
          <ac:spMkLst>
            <pc:docMk/>
            <pc:sldMk cId="1259006597" sldId="289"/>
            <ac:spMk id="3" creationId="{20C45B26-0E34-2DFD-7E5E-C49F94029BC3}"/>
          </ac:spMkLst>
        </pc:spChg>
      </pc:sldChg>
      <pc:sldChg chg="modSp mod modClrScheme chgLayout">
        <pc:chgData name="Nicolaas Geldenhuys" userId="S::2xvhw25j3@vossie.net::5b69001d-6a61-422f-a4da-6c69b7802cdd" providerId="AD" clId="Web-{7B2CE170-9893-9F6A-8BC5-48BC454BDE13}" dt="2023-07-03T10:43:14.161" v="88" actId="1076"/>
        <pc:sldMkLst>
          <pc:docMk/>
          <pc:sldMk cId="333334279" sldId="290"/>
        </pc:sldMkLst>
        <pc:spChg chg="mod ord">
          <ac:chgData name="Nicolaas Geldenhuys" userId="S::2xvhw25j3@vossie.net::5b69001d-6a61-422f-a4da-6c69b7802cdd" providerId="AD" clId="Web-{7B2CE170-9893-9F6A-8BC5-48BC454BDE13}" dt="2023-07-03T10:33:54.372" v="0"/>
          <ac:spMkLst>
            <pc:docMk/>
            <pc:sldMk cId="333334279" sldId="290"/>
            <ac:spMk id="2" creationId="{DE3A7894-5A4C-69D3-3330-C656F8117270}"/>
          </ac:spMkLst>
        </pc:spChg>
        <pc:picChg chg="mod">
          <ac:chgData name="Nicolaas Geldenhuys" userId="S::2xvhw25j3@vossie.net::5b69001d-6a61-422f-a4da-6c69b7802cdd" providerId="AD" clId="Web-{7B2CE170-9893-9F6A-8BC5-48BC454BDE13}" dt="2023-07-03T10:43:14.161" v="88" actId="1076"/>
          <ac:picMkLst>
            <pc:docMk/>
            <pc:sldMk cId="333334279" sldId="290"/>
            <ac:picMk id="9" creationId="{68A37D23-1D1D-44A4-382B-CF089FC05F48}"/>
          </ac:picMkLst>
        </pc:picChg>
      </pc:sldChg>
      <pc:sldChg chg="modSp mod modClrScheme chgLayout">
        <pc:chgData name="Nicolaas Geldenhuys" userId="S::2xvhw25j3@vossie.net::5b69001d-6a61-422f-a4da-6c69b7802cdd" providerId="AD" clId="Web-{7B2CE170-9893-9F6A-8BC5-48BC454BDE13}" dt="2023-07-03T10:49:23.399" v="163" actId="14100"/>
        <pc:sldMkLst>
          <pc:docMk/>
          <pc:sldMk cId="1670314562" sldId="291"/>
        </pc:sldMkLst>
        <pc:spChg chg="mod ord">
          <ac:chgData name="Nicolaas Geldenhuys" userId="S::2xvhw25j3@vossie.net::5b69001d-6a61-422f-a4da-6c69b7802cdd" providerId="AD" clId="Web-{7B2CE170-9893-9F6A-8BC5-48BC454BDE13}" dt="2023-07-03T10:49:02.915" v="160" actId="1076"/>
          <ac:spMkLst>
            <pc:docMk/>
            <pc:sldMk cId="1670314562" sldId="291"/>
            <ac:spMk id="2" creationId="{FCF09009-2BFA-C50E-43E5-1B4AD096D807}"/>
          </ac:spMkLst>
        </pc:spChg>
        <pc:spChg chg="mod ord">
          <ac:chgData name="Nicolaas Geldenhuys" userId="S::2xvhw25j3@vossie.net::5b69001d-6a61-422f-a4da-6c69b7802cdd" providerId="AD" clId="Web-{7B2CE170-9893-9F6A-8BC5-48BC454BDE13}" dt="2023-07-03T10:33:54.372" v="0"/>
          <ac:spMkLst>
            <pc:docMk/>
            <pc:sldMk cId="1670314562" sldId="291"/>
            <ac:spMk id="3" creationId="{20C45B26-0E34-2DFD-7E5E-C49F94029BC3}"/>
          </ac:spMkLst>
        </pc:spChg>
        <pc:grpChg chg="mod">
          <ac:chgData name="Nicolaas Geldenhuys" userId="S::2xvhw25j3@vossie.net::5b69001d-6a61-422f-a4da-6c69b7802cdd" providerId="AD" clId="Web-{7B2CE170-9893-9F6A-8BC5-48BC454BDE13}" dt="2023-07-03T10:49:23.399" v="163" actId="14100"/>
          <ac:grpSpMkLst>
            <pc:docMk/>
            <pc:sldMk cId="1670314562" sldId="291"/>
            <ac:grpSpMk id="8" creationId="{E51D7E8E-78DE-69CE-9767-5A9D5BB292B6}"/>
          </ac:grpSpMkLst>
        </pc:grpChg>
        <pc:grpChg chg="mod">
          <ac:chgData name="Nicolaas Geldenhuys" userId="S::2xvhw25j3@vossie.net::5b69001d-6a61-422f-a4da-6c69b7802cdd" providerId="AD" clId="Web-{7B2CE170-9893-9F6A-8BC5-48BC454BDE13}" dt="2023-07-03T10:49:10.415" v="161" actId="14100"/>
          <ac:grpSpMkLst>
            <pc:docMk/>
            <pc:sldMk cId="1670314562" sldId="291"/>
            <ac:grpSpMk id="9" creationId="{F0EF7D65-AF44-31BC-1E35-81D1B98A5A76}"/>
          </ac:grpSpMkLst>
        </pc:grpChg>
      </pc:sldChg>
      <pc:sldChg chg="modSp mod modClrScheme chgLayout">
        <pc:chgData name="Nicolaas Geldenhuys" userId="S::2xvhw25j3@vossie.net::5b69001d-6a61-422f-a4da-6c69b7802cdd" providerId="AD" clId="Web-{7B2CE170-9893-9F6A-8BC5-48BC454BDE13}" dt="2023-07-03T10:33:54.372" v="0"/>
        <pc:sldMkLst>
          <pc:docMk/>
          <pc:sldMk cId="4171659060" sldId="292"/>
        </pc:sldMkLst>
        <pc:picChg chg="mod ord">
          <ac:chgData name="Nicolaas Geldenhuys" userId="S::2xvhw25j3@vossie.net::5b69001d-6a61-422f-a4da-6c69b7802cdd" providerId="AD" clId="Web-{7B2CE170-9893-9F6A-8BC5-48BC454BDE13}" dt="2023-07-03T10:33:54.372" v="0"/>
          <ac:picMkLst>
            <pc:docMk/>
            <pc:sldMk cId="4171659060" sldId="292"/>
            <ac:picMk id="5" creationId="{62BA5393-E672-A1AA-11F6-11E3FBF20706}"/>
          </ac:picMkLst>
        </pc:picChg>
      </pc:sldChg>
      <pc:sldChg chg="modSp mod modClrScheme chgLayout">
        <pc:chgData name="Nicolaas Geldenhuys" userId="S::2xvhw25j3@vossie.net::5b69001d-6a61-422f-a4da-6c69b7802cdd" providerId="AD" clId="Web-{7B2CE170-9893-9F6A-8BC5-48BC454BDE13}" dt="2023-07-03T10:33:54.372" v="0"/>
        <pc:sldMkLst>
          <pc:docMk/>
          <pc:sldMk cId="3950911243" sldId="293"/>
        </pc:sldMkLst>
        <pc:picChg chg="mod ord">
          <ac:chgData name="Nicolaas Geldenhuys" userId="S::2xvhw25j3@vossie.net::5b69001d-6a61-422f-a4da-6c69b7802cdd" providerId="AD" clId="Web-{7B2CE170-9893-9F6A-8BC5-48BC454BDE13}" dt="2023-07-03T10:33:54.372" v="0"/>
          <ac:picMkLst>
            <pc:docMk/>
            <pc:sldMk cId="3950911243" sldId="293"/>
            <ac:picMk id="11" creationId="{B01B2D40-71C1-D29B-CB0F-0BA851BB2241}"/>
          </ac:picMkLst>
        </pc:picChg>
      </pc:sldChg>
      <pc:sldMasterChg chg="del delSldLayout">
        <pc:chgData name="Nicolaas Geldenhuys" userId="S::2xvhw25j3@vossie.net::5b69001d-6a61-422f-a4da-6c69b7802cdd" providerId="AD" clId="Web-{7B2CE170-9893-9F6A-8BC5-48BC454BDE13}" dt="2023-07-03T10:33:54.372" v="0"/>
        <pc:sldMasterMkLst>
          <pc:docMk/>
          <pc:sldMasterMk cId="1818880478" sldId="2147483750"/>
        </pc:sldMasterMkLst>
        <pc:sldLayoutChg chg="del">
          <pc:chgData name="Nicolaas Geldenhuys" userId="S::2xvhw25j3@vossie.net::5b69001d-6a61-422f-a4da-6c69b7802cdd" providerId="AD" clId="Web-{7B2CE170-9893-9F6A-8BC5-48BC454BDE13}" dt="2023-07-03T10:33:54.372" v="0"/>
          <pc:sldLayoutMkLst>
            <pc:docMk/>
            <pc:sldMasterMk cId="1818880478" sldId="2147483750"/>
            <pc:sldLayoutMk cId="3913841532" sldId="2147483751"/>
          </pc:sldLayoutMkLst>
        </pc:sldLayoutChg>
        <pc:sldLayoutChg chg="del">
          <pc:chgData name="Nicolaas Geldenhuys" userId="S::2xvhw25j3@vossie.net::5b69001d-6a61-422f-a4da-6c69b7802cdd" providerId="AD" clId="Web-{7B2CE170-9893-9F6A-8BC5-48BC454BDE13}" dt="2023-07-03T10:33:54.372" v="0"/>
          <pc:sldLayoutMkLst>
            <pc:docMk/>
            <pc:sldMasterMk cId="1818880478" sldId="2147483750"/>
            <pc:sldLayoutMk cId="1121809410" sldId="2147483752"/>
          </pc:sldLayoutMkLst>
        </pc:sldLayoutChg>
        <pc:sldLayoutChg chg="del">
          <pc:chgData name="Nicolaas Geldenhuys" userId="S::2xvhw25j3@vossie.net::5b69001d-6a61-422f-a4da-6c69b7802cdd" providerId="AD" clId="Web-{7B2CE170-9893-9F6A-8BC5-48BC454BDE13}" dt="2023-07-03T10:33:54.372" v="0"/>
          <pc:sldLayoutMkLst>
            <pc:docMk/>
            <pc:sldMasterMk cId="1818880478" sldId="2147483750"/>
            <pc:sldLayoutMk cId="1381586153" sldId="2147483753"/>
          </pc:sldLayoutMkLst>
        </pc:sldLayoutChg>
        <pc:sldLayoutChg chg="del">
          <pc:chgData name="Nicolaas Geldenhuys" userId="S::2xvhw25j3@vossie.net::5b69001d-6a61-422f-a4da-6c69b7802cdd" providerId="AD" clId="Web-{7B2CE170-9893-9F6A-8BC5-48BC454BDE13}" dt="2023-07-03T10:33:54.372" v="0"/>
          <pc:sldLayoutMkLst>
            <pc:docMk/>
            <pc:sldMasterMk cId="1818880478" sldId="2147483750"/>
            <pc:sldLayoutMk cId="109159598" sldId="2147483754"/>
          </pc:sldLayoutMkLst>
        </pc:sldLayoutChg>
        <pc:sldLayoutChg chg="del">
          <pc:chgData name="Nicolaas Geldenhuys" userId="S::2xvhw25j3@vossie.net::5b69001d-6a61-422f-a4da-6c69b7802cdd" providerId="AD" clId="Web-{7B2CE170-9893-9F6A-8BC5-48BC454BDE13}" dt="2023-07-03T10:33:54.372" v="0"/>
          <pc:sldLayoutMkLst>
            <pc:docMk/>
            <pc:sldMasterMk cId="1818880478" sldId="2147483750"/>
            <pc:sldLayoutMk cId="4057463348" sldId="2147483755"/>
          </pc:sldLayoutMkLst>
        </pc:sldLayoutChg>
        <pc:sldLayoutChg chg="del">
          <pc:chgData name="Nicolaas Geldenhuys" userId="S::2xvhw25j3@vossie.net::5b69001d-6a61-422f-a4da-6c69b7802cdd" providerId="AD" clId="Web-{7B2CE170-9893-9F6A-8BC5-48BC454BDE13}" dt="2023-07-03T10:33:54.372" v="0"/>
          <pc:sldLayoutMkLst>
            <pc:docMk/>
            <pc:sldMasterMk cId="1818880478" sldId="2147483750"/>
            <pc:sldLayoutMk cId="3275691423" sldId="2147483756"/>
          </pc:sldLayoutMkLst>
        </pc:sldLayoutChg>
        <pc:sldLayoutChg chg="del">
          <pc:chgData name="Nicolaas Geldenhuys" userId="S::2xvhw25j3@vossie.net::5b69001d-6a61-422f-a4da-6c69b7802cdd" providerId="AD" clId="Web-{7B2CE170-9893-9F6A-8BC5-48BC454BDE13}" dt="2023-07-03T10:33:54.372" v="0"/>
          <pc:sldLayoutMkLst>
            <pc:docMk/>
            <pc:sldMasterMk cId="1818880478" sldId="2147483750"/>
            <pc:sldLayoutMk cId="1755973384" sldId="2147483757"/>
          </pc:sldLayoutMkLst>
        </pc:sldLayoutChg>
        <pc:sldLayoutChg chg="del">
          <pc:chgData name="Nicolaas Geldenhuys" userId="S::2xvhw25j3@vossie.net::5b69001d-6a61-422f-a4da-6c69b7802cdd" providerId="AD" clId="Web-{7B2CE170-9893-9F6A-8BC5-48BC454BDE13}" dt="2023-07-03T10:33:54.372" v="0"/>
          <pc:sldLayoutMkLst>
            <pc:docMk/>
            <pc:sldMasterMk cId="1818880478" sldId="2147483750"/>
            <pc:sldLayoutMk cId="2849072460" sldId="2147483758"/>
          </pc:sldLayoutMkLst>
        </pc:sldLayoutChg>
        <pc:sldLayoutChg chg="del">
          <pc:chgData name="Nicolaas Geldenhuys" userId="S::2xvhw25j3@vossie.net::5b69001d-6a61-422f-a4da-6c69b7802cdd" providerId="AD" clId="Web-{7B2CE170-9893-9F6A-8BC5-48BC454BDE13}" dt="2023-07-03T10:33:54.372" v="0"/>
          <pc:sldLayoutMkLst>
            <pc:docMk/>
            <pc:sldMasterMk cId="1818880478" sldId="2147483750"/>
            <pc:sldLayoutMk cId="1276065273" sldId="2147483759"/>
          </pc:sldLayoutMkLst>
        </pc:sldLayoutChg>
        <pc:sldLayoutChg chg="del">
          <pc:chgData name="Nicolaas Geldenhuys" userId="S::2xvhw25j3@vossie.net::5b69001d-6a61-422f-a4da-6c69b7802cdd" providerId="AD" clId="Web-{7B2CE170-9893-9F6A-8BC5-48BC454BDE13}" dt="2023-07-03T10:33:54.372" v="0"/>
          <pc:sldLayoutMkLst>
            <pc:docMk/>
            <pc:sldMasterMk cId="1818880478" sldId="2147483750"/>
            <pc:sldLayoutMk cId="4249725263" sldId="2147483760"/>
          </pc:sldLayoutMkLst>
        </pc:sldLayoutChg>
        <pc:sldLayoutChg chg="del">
          <pc:chgData name="Nicolaas Geldenhuys" userId="S::2xvhw25j3@vossie.net::5b69001d-6a61-422f-a4da-6c69b7802cdd" providerId="AD" clId="Web-{7B2CE170-9893-9F6A-8BC5-48BC454BDE13}" dt="2023-07-03T10:33:54.372" v="0"/>
          <pc:sldLayoutMkLst>
            <pc:docMk/>
            <pc:sldMasterMk cId="1818880478" sldId="2147483750"/>
            <pc:sldLayoutMk cId="2554041383" sldId="2147483761"/>
          </pc:sldLayoutMkLst>
        </pc:sldLayoutChg>
      </pc:sldMasterChg>
      <pc:sldMasterChg chg="add addSldLayout modSldLayout">
        <pc:chgData name="Nicolaas Geldenhuys" userId="S::2xvhw25j3@vossie.net::5b69001d-6a61-422f-a4da-6c69b7802cdd" providerId="AD" clId="Web-{7B2CE170-9893-9F6A-8BC5-48BC454BDE13}" dt="2023-07-03T10:33:54.372" v="0"/>
        <pc:sldMasterMkLst>
          <pc:docMk/>
          <pc:sldMasterMk cId="204082888" sldId="2147483762"/>
        </pc:sldMasterMkLst>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3830602310" sldId="2147483763"/>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2414055129" sldId="2147483764"/>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111281719" sldId="2147483765"/>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2987728566" sldId="2147483766"/>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2345457637" sldId="2147483767"/>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1691124446" sldId="2147483768"/>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1764351841" sldId="2147483769"/>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2954300756" sldId="2147483770"/>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452041804" sldId="2147483771"/>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1994616897" sldId="2147483772"/>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4139629287" sldId="2147483773"/>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1707784453" sldId="2147483774"/>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3615022347" sldId="2147483775"/>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1721508302" sldId="2147483776"/>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591345504" sldId="2147483777"/>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3200521453" sldId="2147483778"/>
          </pc:sldLayoutMkLst>
        </pc:sldLayoutChg>
        <pc:sldLayoutChg chg="add mod replId">
          <pc:chgData name="Nicolaas Geldenhuys" userId="S::2xvhw25j3@vossie.net::5b69001d-6a61-422f-a4da-6c69b7802cdd" providerId="AD" clId="Web-{7B2CE170-9893-9F6A-8BC5-48BC454BDE13}" dt="2023-07-03T10:33:54.372" v="0"/>
          <pc:sldLayoutMkLst>
            <pc:docMk/>
            <pc:sldMasterMk cId="204082888" sldId="2147483762"/>
            <pc:sldLayoutMk cId="2116846695" sldId="2147483779"/>
          </pc:sldLayoutMkLst>
        </pc:sldLayoutChg>
      </pc:sldMasterChg>
    </pc:docChg>
  </pc:docChgLst>
  <pc:docChgLst>
    <pc:chgData name="Nicolaas Geldenhuys" userId="S::2xvhw25j3@vossie.net::5b69001d-6a61-422f-a4da-6c69b7802cdd" providerId="AD" clId="Web-{96D4EF05-AAA0-8B7C-4E04-30DBF5501EC3}"/>
    <pc:docChg chg="addSld modSld">
      <pc:chgData name="Nicolaas Geldenhuys" userId="S::2xvhw25j3@vossie.net::5b69001d-6a61-422f-a4da-6c69b7802cdd" providerId="AD" clId="Web-{96D4EF05-AAA0-8B7C-4E04-30DBF5501EC3}" dt="2023-06-30T15:34:53.835" v="385"/>
      <pc:docMkLst>
        <pc:docMk/>
      </pc:docMkLst>
      <pc:sldChg chg="addSp delSp modSp mod setBg">
        <pc:chgData name="Nicolaas Geldenhuys" userId="S::2xvhw25j3@vossie.net::5b69001d-6a61-422f-a4da-6c69b7802cdd" providerId="AD" clId="Web-{96D4EF05-AAA0-8B7C-4E04-30DBF5501EC3}" dt="2023-06-30T15:34:43.179" v="384" actId="20577"/>
        <pc:sldMkLst>
          <pc:docMk/>
          <pc:sldMk cId="1979391654" sldId="259"/>
        </pc:sldMkLst>
        <pc:spChg chg="mod">
          <ac:chgData name="Nicolaas Geldenhuys" userId="S::2xvhw25j3@vossie.net::5b69001d-6a61-422f-a4da-6c69b7802cdd" providerId="AD" clId="Web-{96D4EF05-AAA0-8B7C-4E04-30DBF5501EC3}" dt="2023-06-30T15:34:12.881" v="378"/>
          <ac:spMkLst>
            <pc:docMk/>
            <pc:sldMk cId="1979391654" sldId="259"/>
            <ac:spMk id="2" creationId="{7EA379D4-35AF-DA13-2EB8-4FD5E87133CE}"/>
          </ac:spMkLst>
        </pc:spChg>
        <pc:spChg chg="mod">
          <ac:chgData name="Nicolaas Geldenhuys" userId="S::2xvhw25j3@vossie.net::5b69001d-6a61-422f-a4da-6c69b7802cdd" providerId="AD" clId="Web-{96D4EF05-AAA0-8B7C-4E04-30DBF5501EC3}" dt="2023-06-30T15:34:43.179" v="384" actId="20577"/>
          <ac:spMkLst>
            <pc:docMk/>
            <pc:sldMk cId="1979391654" sldId="259"/>
            <ac:spMk id="3" creationId="{DE6E7AA7-64DA-FCB1-8ACE-F781886F6A04}"/>
          </ac:spMkLst>
        </pc:spChg>
        <pc:spChg chg="add del">
          <ac:chgData name="Nicolaas Geldenhuys" userId="S::2xvhw25j3@vossie.net::5b69001d-6a61-422f-a4da-6c69b7802cdd" providerId="AD" clId="Web-{96D4EF05-AAA0-8B7C-4E04-30DBF5501EC3}" dt="2023-06-30T15:34:12.881" v="378"/>
          <ac:spMkLst>
            <pc:docMk/>
            <pc:sldMk cId="1979391654" sldId="259"/>
            <ac:spMk id="8" creationId="{09588DA8-065E-4F6F-8EFD-43104AB2E0CF}"/>
          </ac:spMkLst>
        </pc:spChg>
        <pc:spChg chg="add del">
          <ac:chgData name="Nicolaas Geldenhuys" userId="S::2xvhw25j3@vossie.net::5b69001d-6a61-422f-a4da-6c69b7802cdd" providerId="AD" clId="Web-{96D4EF05-AAA0-8B7C-4E04-30DBF5501EC3}" dt="2023-06-30T15:34:12.881" v="378"/>
          <ac:spMkLst>
            <pc:docMk/>
            <pc:sldMk cId="1979391654" sldId="259"/>
            <ac:spMk id="10" creationId="{C4285719-470E-454C-AF62-8323075F1F5B}"/>
          </ac:spMkLst>
        </pc:spChg>
        <pc:spChg chg="add del">
          <ac:chgData name="Nicolaas Geldenhuys" userId="S::2xvhw25j3@vossie.net::5b69001d-6a61-422f-a4da-6c69b7802cdd" providerId="AD" clId="Web-{96D4EF05-AAA0-8B7C-4E04-30DBF5501EC3}" dt="2023-06-30T15:34:12.881" v="378"/>
          <ac:spMkLst>
            <pc:docMk/>
            <pc:sldMk cId="1979391654" sldId="259"/>
            <ac:spMk id="12" creationId="{CD9FE4EF-C4D8-49A0-B2FF-81D8DB7D8A24}"/>
          </ac:spMkLst>
        </pc:spChg>
        <pc:spChg chg="add del">
          <ac:chgData name="Nicolaas Geldenhuys" userId="S::2xvhw25j3@vossie.net::5b69001d-6a61-422f-a4da-6c69b7802cdd" providerId="AD" clId="Web-{96D4EF05-AAA0-8B7C-4E04-30DBF5501EC3}" dt="2023-06-30T15:34:12.881" v="378"/>
          <ac:spMkLst>
            <pc:docMk/>
            <pc:sldMk cId="1979391654" sldId="259"/>
            <ac:spMk id="14" creationId="{4300840D-0A0B-4512-BACA-B439D5B9C57C}"/>
          </ac:spMkLst>
        </pc:spChg>
        <pc:spChg chg="add del">
          <ac:chgData name="Nicolaas Geldenhuys" userId="S::2xvhw25j3@vossie.net::5b69001d-6a61-422f-a4da-6c69b7802cdd" providerId="AD" clId="Web-{96D4EF05-AAA0-8B7C-4E04-30DBF5501EC3}" dt="2023-06-30T15:34:12.881" v="378"/>
          <ac:spMkLst>
            <pc:docMk/>
            <pc:sldMk cId="1979391654" sldId="259"/>
            <ac:spMk id="16" creationId="{D2B78728-A580-49A7-84F9-6EF6F583ADE0}"/>
          </ac:spMkLst>
        </pc:spChg>
        <pc:spChg chg="add del">
          <ac:chgData name="Nicolaas Geldenhuys" userId="S::2xvhw25j3@vossie.net::5b69001d-6a61-422f-a4da-6c69b7802cdd" providerId="AD" clId="Web-{96D4EF05-AAA0-8B7C-4E04-30DBF5501EC3}" dt="2023-06-30T15:34:12.881" v="378"/>
          <ac:spMkLst>
            <pc:docMk/>
            <pc:sldMk cId="1979391654" sldId="259"/>
            <ac:spMk id="18" creationId="{38FAA1A1-D861-433F-88FA-1E9D6FD31D11}"/>
          </ac:spMkLst>
        </pc:spChg>
        <pc:spChg chg="add del">
          <ac:chgData name="Nicolaas Geldenhuys" userId="S::2xvhw25j3@vossie.net::5b69001d-6a61-422f-a4da-6c69b7802cdd" providerId="AD" clId="Web-{96D4EF05-AAA0-8B7C-4E04-30DBF5501EC3}" dt="2023-06-30T15:34:12.881" v="378"/>
          <ac:spMkLst>
            <pc:docMk/>
            <pc:sldMk cId="1979391654" sldId="259"/>
            <ac:spMk id="20" creationId="{8D71EDA1-87BF-4D5D-AB79-F346FD19278A}"/>
          </ac:spMkLst>
        </pc:spChg>
        <pc:spChg chg="add">
          <ac:chgData name="Nicolaas Geldenhuys" userId="S::2xvhw25j3@vossie.net::5b69001d-6a61-422f-a4da-6c69b7802cdd" providerId="AD" clId="Web-{96D4EF05-AAA0-8B7C-4E04-30DBF5501EC3}" dt="2023-06-30T15:34:12.881" v="378"/>
          <ac:spMkLst>
            <pc:docMk/>
            <pc:sldMk cId="1979391654" sldId="259"/>
            <ac:spMk id="25" creationId="{E8A8EAB8-D2FF-444D-B34B-7D32F106AD0E}"/>
          </ac:spMkLst>
        </pc:spChg>
        <pc:cxnChg chg="add">
          <ac:chgData name="Nicolaas Geldenhuys" userId="S::2xvhw25j3@vossie.net::5b69001d-6a61-422f-a4da-6c69b7802cdd" providerId="AD" clId="Web-{96D4EF05-AAA0-8B7C-4E04-30DBF5501EC3}" dt="2023-06-30T15:34:12.881" v="378"/>
          <ac:cxnSpMkLst>
            <pc:docMk/>
            <pc:sldMk cId="1979391654" sldId="259"/>
            <ac:cxnSpMk id="27" creationId="{067633D1-6EE6-4118-B9F0-B363477BEE7A}"/>
          </ac:cxnSpMkLst>
        </pc:cxnChg>
        <pc:cxnChg chg="add">
          <ac:chgData name="Nicolaas Geldenhuys" userId="S::2xvhw25j3@vossie.net::5b69001d-6a61-422f-a4da-6c69b7802cdd" providerId="AD" clId="Web-{96D4EF05-AAA0-8B7C-4E04-30DBF5501EC3}" dt="2023-06-30T15:34:12.881" v="378"/>
          <ac:cxnSpMkLst>
            <pc:docMk/>
            <pc:sldMk cId="1979391654" sldId="259"/>
            <ac:cxnSpMk id="29" creationId="{4AD7FFC6-42A9-49CB-B5E9-B3F6B038331B}"/>
          </ac:cxnSpMkLst>
        </pc:cxnChg>
      </pc:sldChg>
      <pc:sldChg chg="addSp delSp modSp mod setBg">
        <pc:chgData name="Nicolaas Geldenhuys" userId="S::2xvhw25j3@vossie.net::5b69001d-6a61-422f-a4da-6c69b7802cdd" providerId="AD" clId="Web-{96D4EF05-AAA0-8B7C-4E04-30DBF5501EC3}" dt="2023-06-30T15:34:53.835" v="385"/>
        <pc:sldMkLst>
          <pc:docMk/>
          <pc:sldMk cId="1300256031" sldId="260"/>
        </pc:sldMkLst>
        <pc:spChg chg="mod">
          <ac:chgData name="Nicolaas Geldenhuys" userId="S::2xvhw25j3@vossie.net::5b69001d-6a61-422f-a4da-6c69b7802cdd" providerId="AD" clId="Web-{96D4EF05-AAA0-8B7C-4E04-30DBF5501EC3}" dt="2023-06-30T15:34:53.835" v="385"/>
          <ac:spMkLst>
            <pc:docMk/>
            <pc:sldMk cId="1300256031" sldId="260"/>
            <ac:spMk id="2" creationId="{07242941-D247-02B6-2360-278730AA6241}"/>
          </ac:spMkLst>
        </pc:spChg>
        <pc:spChg chg="mod">
          <ac:chgData name="Nicolaas Geldenhuys" userId="S::2xvhw25j3@vossie.net::5b69001d-6a61-422f-a4da-6c69b7802cdd" providerId="AD" clId="Web-{96D4EF05-AAA0-8B7C-4E04-30DBF5501EC3}" dt="2023-06-30T15:34:53.835" v="385"/>
          <ac:spMkLst>
            <pc:docMk/>
            <pc:sldMk cId="1300256031" sldId="260"/>
            <ac:spMk id="3" creationId="{81295D90-18DD-E3EB-417F-792DF761001F}"/>
          </ac:spMkLst>
        </pc:spChg>
        <pc:spChg chg="add del">
          <ac:chgData name="Nicolaas Geldenhuys" userId="S::2xvhw25j3@vossie.net::5b69001d-6a61-422f-a4da-6c69b7802cdd" providerId="AD" clId="Web-{96D4EF05-AAA0-8B7C-4E04-30DBF5501EC3}" dt="2023-06-30T15:34:53.835" v="385"/>
          <ac:spMkLst>
            <pc:docMk/>
            <pc:sldMk cId="1300256031" sldId="260"/>
            <ac:spMk id="5" creationId="{09588DA8-065E-4F6F-8EFD-43104AB2E0CF}"/>
          </ac:spMkLst>
        </pc:spChg>
        <pc:spChg chg="add del">
          <ac:chgData name="Nicolaas Geldenhuys" userId="S::2xvhw25j3@vossie.net::5b69001d-6a61-422f-a4da-6c69b7802cdd" providerId="AD" clId="Web-{96D4EF05-AAA0-8B7C-4E04-30DBF5501EC3}" dt="2023-06-30T15:34:53.835" v="385"/>
          <ac:spMkLst>
            <pc:docMk/>
            <pc:sldMk cId="1300256031" sldId="260"/>
            <ac:spMk id="6" creationId="{C4285719-470E-454C-AF62-8323075F1F5B}"/>
          </ac:spMkLst>
        </pc:spChg>
        <pc:spChg chg="add del">
          <ac:chgData name="Nicolaas Geldenhuys" userId="S::2xvhw25j3@vossie.net::5b69001d-6a61-422f-a4da-6c69b7802cdd" providerId="AD" clId="Web-{96D4EF05-AAA0-8B7C-4E04-30DBF5501EC3}" dt="2023-06-30T15:34:53.835" v="385"/>
          <ac:spMkLst>
            <pc:docMk/>
            <pc:sldMk cId="1300256031" sldId="260"/>
            <ac:spMk id="7" creationId="{CD9FE4EF-C4D8-49A0-B2FF-81D8DB7D8A24}"/>
          </ac:spMkLst>
        </pc:spChg>
        <pc:spChg chg="add del">
          <ac:chgData name="Nicolaas Geldenhuys" userId="S::2xvhw25j3@vossie.net::5b69001d-6a61-422f-a4da-6c69b7802cdd" providerId="AD" clId="Web-{96D4EF05-AAA0-8B7C-4E04-30DBF5501EC3}" dt="2023-06-30T15:08:56.786" v="94"/>
          <ac:spMkLst>
            <pc:docMk/>
            <pc:sldMk cId="1300256031" sldId="260"/>
            <ac:spMk id="8" creationId="{09588DA8-065E-4F6F-8EFD-43104AB2E0CF}"/>
          </ac:spMkLst>
        </pc:spChg>
        <pc:spChg chg="add del">
          <ac:chgData name="Nicolaas Geldenhuys" userId="S::2xvhw25j3@vossie.net::5b69001d-6a61-422f-a4da-6c69b7802cdd" providerId="AD" clId="Web-{96D4EF05-AAA0-8B7C-4E04-30DBF5501EC3}" dt="2023-06-30T15:34:53.835" v="385"/>
          <ac:spMkLst>
            <pc:docMk/>
            <pc:sldMk cId="1300256031" sldId="260"/>
            <ac:spMk id="9" creationId="{4300840D-0A0B-4512-BACA-B439D5B9C57C}"/>
          </ac:spMkLst>
        </pc:spChg>
        <pc:spChg chg="add del">
          <ac:chgData name="Nicolaas Geldenhuys" userId="S::2xvhw25j3@vossie.net::5b69001d-6a61-422f-a4da-6c69b7802cdd" providerId="AD" clId="Web-{96D4EF05-AAA0-8B7C-4E04-30DBF5501EC3}" dt="2023-06-30T15:08:56.786" v="94"/>
          <ac:spMkLst>
            <pc:docMk/>
            <pc:sldMk cId="1300256031" sldId="260"/>
            <ac:spMk id="10" creationId="{C4285719-470E-454C-AF62-8323075F1F5B}"/>
          </ac:spMkLst>
        </pc:spChg>
        <pc:spChg chg="add del">
          <ac:chgData name="Nicolaas Geldenhuys" userId="S::2xvhw25j3@vossie.net::5b69001d-6a61-422f-a4da-6c69b7802cdd" providerId="AD" clId="Web-{96D4EF05-AAA0-8B7C-4E04-30DBF5501EC3}" dt="2023-06-30T15:34:53.835" v="385"/>
          <ac:spMkLst>
            <pc:docMk/>
            <pc:sldMk cId="1300256031" sldId="260"/>
            <ac:spMk id="11" creationId="{D2B78728-A580-49A7-84F9-6EF6F583ADE0}"/>
          </ac:spMkLst>
        </pc:spChg>
        <pc:spChg chg="add del">
          <ac:chgData name="Nicolaas Geldenhuys" userId="S::2xvhw25j3@vossie.net::5b69001d-6a61-422f-a4da-6c69b7802cdd" providerId="AD" clId="Web-{96D4EF05-AAA0-8B7C-4E04-30DBF5501EC3}" dt="2023-06-30T15:08:56.786" v="94"/>
          <ac:spMkLst>
            <pc:docMk/>
            <pc:sldMk cId="1300256031" sldId="260"/>
            <ac:spMk id="12" creationId="{CD9FE4EF-C4D8-49A0-B2FF-81D8DB7D8A24}"/>
          </ac:spMkLst>
        </pc:spChg>
        <pc:spChg chg="add del">
          <ac:chgData name="Nicolaas Geldenhuys" userId="S::2xvhw25j3@vossie.net::5b69001d-6a61-422f-a4da-6c69b7802cdd" providerId="AD" clId="Web-{96D4EF05-AAA0-8B7C-4E04-30DBF5501EC3}" dt="2023-06-30T15:34:53.835" v="385"/>
          <ac:spMkLst>
            <pc:docMk/>
            <pc:sldMk cId="1300256031" sldId="260"/>
            <ac:spMk id="13" creationId="{38FAA1A1-D861-433F-88FA-1E9D6FD31D11}"/>
          </ac:spMkLst>
        </pc:spChg>
        <pc:spChg chg="add del">
          <ac:chgData name="Nicolaas Geldenhuys" userId="S::2xvhw25j3@vossie.net::5b69001d-6a61-422f-a4da-6c69b7802cdd" providerId="AD" clId="Web-{96D4EF05-AAA0-8B7C-4E04-30DBF5501EC3}" dt="2023-06-30T15:08:56.786" v="94"/>
          <ac:spMkLst>
            <pc:docMk/>
            <pc:sldMk cId="1300256031" sldId="260"/>
            <ac:spMk id="14" creationId="{4300840D-0A0B-4512-BACA-B439D5B9C57C}"/>
          </ac:spMkLst>
        </pc:spChg>
        <pc:spChg chg="add del">
          <ac:chgData name="Nicolaas Geldenhuys" userId="S::2xvhw25j3@vossie.net::5b69001d-6a61-422f-a4da-6c69b7802cdd" providerId="AD" clId="Web-{96D4EF05-AAA0-8B7C-4E04-30DBF5501EC3}" dt="2023-06-30T15:34:53.835" v="385"/>
          <ac:spMkLst>
            <pc:docMk/>
            <pc:sldMk cId="1300256031" sldId="260"/>
            <ac:spMk id="15" creationId="{8D71EDA1-87BF-4D5D-AB79-F346FD19278A}"/>
          </ac:spMkLst>
        </pc:spChg>
        <pc:spChg chg="add del">
          <ac:chgData name="Nicolaas Geldenhuys" userId="S::2xvhw25j3@vossie.net::5b69001d-6a61-422f-a4da-6c69b7802cdd" providerId="AD" clId="Web-{96D4EF05-AAA0-8B7C-4E04-30DBF5501EC3}" dt="2023-06-30T15:08:56.786" v="94"/>
          <ac:spMkLst>
            <pc:docMk/>
            <pc:sldMk cId="1300256031" sldId="260"/>
            <ac:spMk id="16" creationId="{D2B78728-A580-49A7-84F9-6EF6F583ADE0}"/>
          </ac:spMkLst>
        </pc:spChg>
        <pc:spChg chg="add">
          <ac:chgData name="Nicolaas Geldenhuys" userId="S::2xvhw25j3@vossie.net::5b69001d-6a61-422f-a4da-6c69b7802cdd" providerId="AD" clId="Web-{96D4EF05-AAA0-8B7C-4E04-30DBF5501EC3}" dt="2023-06-30T15:34:53.835" v="385"/>
          <ac:spMkLst>
            <pc:docMk/>
            <pc:sldMk cId="1300256031" sldId="260"/>
            <ac:spMk id="17" creationId="{E8A8EAB8-D2FF-444D-B34B-7D32F106AD0E}"/>
          </ac:spMkLst>
        </pc:spChg>
        <pc:spChg chg="add del">
          <ac:chgData name="Nicolaas Geldenhuys" userId="S::2xvhw25j3@vossie.net::5b69001d-6a61-422f-a4da-6c69b7802cdd" providerId="AD" clId="Web-{96D4EF05-AAA0-8B7C-4E04-30DBF5501EC3}" dt="2023-06-30T15:08:56.786" v="94"/>
          <ac:spMkLst>
            <pc:docMk/>
            <pc:sldMk cId="1300256031" sldId="260"/>
            <ac:spMk id="18" creationId="{38FAA1A1-D861-433F-88FA-1E9D6FD31D11}"/>
          </ac:spMkLst>
        </pc:spChg>
        <pc:spChg chg="add del">
          <ac:chgData name="Nicolaas Geldenhuys" userId="S::2xvhw25j3@vossie.net::5b69001d-6a61-422f-a4da-6c69b7802cdd" providerId="AD" clId="Web-{96D4EF05-AAA0-8B7C-4E04-30DBF5501EC3}" dt="2023-06-30T15:08:56.786" v="94"/>
          <ac:spMkLst>
            <pc:docMk/>
            <pc:sldMk cId="1300256031" sldId="260"/>
            <ac:spMk id="20" creationId="{8D71EDA1-87BF-4D5D-AB79-F346FD19278A}"/>
          </ac:spMkLst>
        </pc:spChg>
        <pc:cxnChg chg="add">
          <ac:chgData name="Nicolaas Geldenhuys" userId="S::2xvhw25j3@vossie.net::5b69001d-6a61-422f-a4da-6c69b7802cdd" providerId="AD" clId="Web-{96D4EF05-AAA0-8B7C-4E04-30DBF5501EC3}" dt="2023-06-30T15:34:53.835" v="385"/>
          <ac:cxnSpMkLst>
            <pc:docMk/>
            <pc:sldMk cId="1300256031" sldId="260"/>
            <ac:cxnSpMk id="22" creationId="{067633D1-6EE6-4118-B9F0-B363477BEE7A}"/>
          </ac:cxnSpMkLst>
        </pc:cxnChg>
        <pc:cxnChg chg="add">
          <ac:chgData name="Nicolaas Geldenhuys" userId="S::2xvhw25j3@vossie.net::5b69001d-6a61-422f-a4da-6c69b7802cdd" providerId="AD" clId="Web-{96D4EF05-AAA0-8B7C-4E04-30DBF5501EC3}" dt="2023-06-30T15:34:53.835" v="385"/>
          <ac:cxnSpMkLst>
            <pc:docMk/>
            <pc:sldMk cId="1300256031" sldId="260"/>
            <ac:cxnSpMk id="24" creationId="{4AD7FFC6-42A9-49CB-B5E9-B3F6B038331B}"/>
          </ac:cxnSpMkLst>
        </pc:cxnChg>
      </pc:sldChg>
      <pc:sldChg chg="addSp delSp modSp new">
        <pc:chgData name="Nicolaas Geldenhuys" userId="S::2xvhw25j3@vossie.net::5b69001d-6a61-422f-a4da-6c69b7802cdd" providerId="AD" clId="Web-{96D4EF05-AAA0-8B7C-4E04-30DBF5501EC3}" dt="2023-06-30T15:28:20.624" v="232"/>
        <pc:sldMkLst>
          <pc:docMk/>
          <pc:sldMk cId="4249250650" sldId="270"/>
        </pc:sldMkLst>
        <pc:spChg chg="mod">
          <ac:chgData name="Nicolaas Geldenhuys" userId="S::2xvhw25j3@vossie.net::5b69001d-6a61-422f-a4da-6c69b7802cdd" providerId="AD" clId="Web-{96D4EF05-AAA0-8B7C-4E04-30DBF5501EC3}" dt="2023-06-30T15:20:08.785" v="158" actId="20577"/>
          <ac:spMkLst>
            <pc:docMk/>
            <pc:sldMk cId="4249250650" sldId="270"/>
            <ac:spMk id="2" creationId="{65CEF088-A2CE-2915-057E-70FB5D66DBF4}"/>
          </ac:spMkLst>
        </pc:spChg>
        <pc:spChg chg="del mod">
          <ac:chgData name="Nicolaas Geldenhuys" userId="S::2xvhw25j3@vossie.net::5b69001d-6a61-422f-a4da-6c69b7802cdd" providerId="AD" clId="Web-{96D4EF05-AAA0-8B7C-4E04-30DBF5501EC3}" dt="2023-06-30T15:28:20.624" v="232"/>
          <ac:spMkLst>
            <pc:docMk/>
            <pc:sldMk cId="4249250650" sldId="270"/>
            <ac:spMk id="3" creationId="{E18E1393-F56E-B7EE-E893-ECE182A3EF84}"/>
          </ac:spMkLst>
        </pc:spChg>
        <pc:graphicFrameChg chg="add">
          <ac:chgData name="Nicolaas Geldenhuys" userId="S::2xvhw25j3@vossie.net::5b69001d-6a61-422f-a4da-6c69b7802cdd" providerId="AD" clId="Web-{96D4EF05-AAA0-8B7C-4E04-30DBF5501EC3}" dt="2023-06-30T15:28:20.624" v="232"/>
          <ac:graphicFrameMkLst>
            <pc:docMk/>
            <pc:sldMk cId="4249250650" sldId="270"/>
            <ac:graphicFrameMk id="5" creationId="{A14C63E1-BE79-317D-5628-A88DF59BDCC0}"/>
          </ac:graphicFrameMkLst>
        </pc:graphicFrameChg>
      </pc:sldChg>
    </pc:docChg>
  </pc:docChgLst>
  <pc:docChgLst>
    <pc:chgData name="Ryan Kok" userId="S::qb8j66c71@vossie.net::ee953b2c-b775-405d-9b37-49e2f06e6272" providerId="AD" clId="Web-{8B8BC337-C428-2599-328B-A2AC20440583}"/>
    <pc:docChg chg="addSld modSld">
      <pc:chgData name="Ryan Kok" userId="S::qb8j66c71@vossie.net::ee953b2c-b775-405d-9b37-49e2f06e6272" providerId="AD" clId="Web-{8B8BC337-C428-2599-328B-A2AC20440583}" dt="2023-07-03T10:29:48.829" v="395" actId="1076"/>
      <pc:docMkLst>
        <pc:docMk/>
      </pc:docMkLst>
      <pc:sldChg chg="addSp delSp modSp">
        <pc:chgData name="Ryan Kok" userId="S::qb8j66c71@vossie.net::ee953b2c-b775-405d-9b37-49e2f06e6272" providerId="AD" clId="Web-{8B8BC337-C428-2599-328B-A2AC20440583}" dt="2023-07-03T10:29:48.829" v="395" actId="1076"/>
        <pc:sldMkLst>
          <pc:docMk/>
          <pc:sldMk cId="2327644871" sldId="266"/>
        </pc:sldMkLst>
        <pc:picChg chg="add mod">
          <ac:chgData name="Ryan Kok" userId="S::qb8j66c71@vossie.net::ee953b2c-b775-405d-9b37-49e2f06e6272" providerId="AD" clId="Web-{8B8BC337-C428-2599-328B-A2AC20440583}" dt="2023-07-03T10:29:48.829" v="395" actId="1076"/>
          <ac:picMkLst>
            <pc:docMk/>
            <pc:sldMk cId="2327644871" sldId="266"/>
            <ac:picMk id="3" creationId="{C460C06B-7532-3C1E-2342-ED7401DDC1DA}"/>
          </ac:picMkLst>
        </pc:picChg>
        <pc:picChg chg="del">
          <ac:chgData name="Ryan Kok" userId="S::qb8j66c71@vossie.net::ee953b2c-b775-405d-9b37-49e2f06e6272" providerId="AD" clId="Web-{8B8BC337-C428-2599-328B-A2AC20440583}" dt="2023-07-03T10:29:37.750" v="387"/>
          <ac:picMkLst>
            <pc:docMk/>
            <pc:sldMk cId="2327644871" sldId="266"/>
            <ac:picMk id="7" creationId="{82453252-E5ED-3067-73B1-45FF82DC072B}"/>
          </ac:picMkLst>
        </pc:picChg>
      </pc:sldChg>
      <pc:sldChg chg="addSp modSp">
        <pc:chgData name="Ryan Kok" userId="S::qb8j66c71@vossie.net::ee953b2c-b775-405d-9b37-49e2f06e6272" providerId="AD" clId="Web-{8B8BC337-C428-2599-328B-A2AC20440583}" dt="2023-07-03T08:38:45.487" v="386" actId="20577"/>
        <pc:sldMkLst>
          <pc:docMk/>
          <pc:sldMk cId="3770176279" sldId="285"/>
        </pc:sldMkLst>
        <pc:spChg chg="mod">
          <ac:chgData name="Ryan Kok" userId="S::qb8j66c71@vossie.net::ee953b2c-b775-405d-9b37-49e2f06e6272" providerId="AD" clId="Web-{8B8BC337-C428-2599-328B-A2AC20440583}" dt="2023-07-03T08:38:45.487" v="386" actId="20577"/>
          <ac:spMkLst>
            <pc:docMk/>
            <pc:sldMk cId="3770176279" sldId="285"/>
            <ac:spMk id="19" creationId="{5E4819E1-D204-F021-4E8E-B667F99B4A59}"/>
          </ac:spMkLst>
        </pc:spChg>
        <pc:picChg chg="mod">
          <ac:chgData name="Ryan Kok" userId="S::qb8j66c71@vossie.net::ee953b2c-b775-405d-9b37-49e2f06e6272" providerId="AD" clId="Web-{8B8BC337-C428-2599-328B-A2AC20440583}" dt="2023-07-03T08:37:59.533" v="355" actId="1076"/>
          <ac:picMkLst>
            <pc:docMk/>
            <pc:sldMk cId="3770176279" sldId="285"/>
            <ac:picMk id="3" creationId="{41CBA6B6-9756-5266-2D73-9583440BCE9C}"/>
          </ac:picMkLst>
        </pc:picChg>
        <pc:picChg chg="add mod">
          <ac:chgData name="Ryan Kok" userId="S::qb8j66c71@vossie.net::ee953b2c-b775-405d-9b37-49e2f06e6272" providerId="AD" clId="Web-{8B8BC337-C428-2599-328B-A2AC20440583}" dt="2023-07-03T08:38:26.799" v="358" actId="14100"/>
          <ac:picMkLst>
            <pc:docMk/>
            <pc:sldMk cId="3770176279" sldId="285"/>
            <ac:picMk id="4" creationId="{96CE3D20-D447-7B41-FA62-68E92E491BA3}"/>
          </ac:picMkLst>
        </pc:picChg>
      </pc:sldChg>
      <pc:sldChg chg="modSp">
        <pc:chgData name="Ryan Kok" userId="S::qb8j66c71@vossie.net::ee953b2c-b775-405d-9b37-49e2f06e6272" providerId="AD" clId="Web-{8B8BC337-C428-2599-328B-A2AC20440583}" dt="2023-07-03T07:57:23.073" v="273" actId="20577"/>
        <pc:sldMkLst>
          <pc:docMk/>
          <pc:sldMk cId="3969855952" sldId="288"/>
        </pc:sldMkLst>
        <pc:spChg chg="mod">
          <ac:chgData name="Ryan Kok" userId="S::qb8j66c71@vossie.net::ee953b2c-b775-405d-9b37-49e2f06e6272" providerId="AD" clId="Web-{8B8BC337-C428-2599-328B-A2AC20440583}" dt="2023-07-03T07:57:23.073" v="273" actId="20577"/>
          <ac:spMkLst>
            <pc:docMk/>
            <pc:sldMk cId="3969855952" sldId="288"/>
            <ac:spMk id="19" creationId="{5E4819E1-D204-F021-4E8E-B667F99B4A59}"/>
          </ac:spMkLst>
        </pc:spChg>
      </pc:sldChg>
      <pc:sldChg chg="modSp">
        <pc:chgData name="Ryan Kok" userId="S::qb8j66c71@vossie.net::ee953b2c-b775-405d-9b37-49e2f06e6272" providerId="AD" clId="Web-{8B8BC337-C428-2599-328B-A2AC20440583}" dt="2023-07-03T08:00:24.872" v="325" actId="20577"/>
        <pc:sldMkLst>
          <pc:docMk/>
          <pc:sldMk cId="1259006597" sldId="289"/>
        </pc:sldMkLst>
        <pc:spChg chg="mod">
          <ac:chgData name="Ryan Kok" userId="S::qb8j66c71@vossie.net::ee953b2c-b775-405d-9b37-49e2f06e6272" providerId="AD" clId="Web-{8B8BC337-C428-2599-328B-A2AC20440583}" dt="2023-07-03T08:00:24.872" v="325" actId="20577"/>
          <ac:spMkLst>
            <pc:docMk/>
            <pc:sldMk cId="1259006597" sldId="289"/>
            <ac:spMk id="3" creationId="{20C45B26-0E34-2DFD-7E5E-C49F94029BC3}"/>
          </ac:spMkLst>
        </pc:spChg>
      </pc:sldChg>
      <pc:sldChg chg="addSp modSp add replId">
        <pc:chgData name="Ryan Kok" userId="S::qb8j66c71@vossie.net::ee953b2c-b775-405d-9b37-49e2f06e6272" providerId="AD" clId="Web-{8B8BC337-C428-2599-328B-A2AC20440583}" dt="2023-07-03T08:37:29.283" v="354" actId="14100"/>
        <pc:sldMkLst>
          <pc:docMk/>
          <pc:sldMk cId="1670314562" sldId="291"/>
        </pc:sldMkLst>
        <pc:spChg chg="mod">
          <ac:chgData name="Ryan Kok" userId="S::qb8j66c71@vossie.net::ee953b2c-b775-405d-9b37-49e2f06e6272" providerId="AD" clId="Web-{8B8BC337-C428-2599-328B-A2AC20440583}" dt="2023-07-03T08:00:30.653" v="327" actId="20577"/>
          <ac:spMkLst>
            <pc:docMk/>
            <pc:sldMk cId="1670314562" sldId="291"/>
            <ac:spMk id="3" creationId="{20C45B26-0E34-2DFD-7E5E-C49F94029BC3}"/>
          </ac:spMkLst>
        </pc:spChg>
        <pc:spChg chg="add mod">
          <ac:chgData name="Ryan Kok" userId="S::qb8j66c71@vossie.net::ee953b2c-b775-405d-9b37-49e2f06e6272" providerId="AD" clId="Web-{8B8BC337-C428-2599-328B-A2AC20440583}" dt="2023-07-03T08:36:57.064" v="347" actId="20577"/>
          <ac:spMkLst>
            <pc:docMk/>
            <pc:sldMk cId="1670314562" sldId="291"/>
            <ac:spMk id="6" creationId="{E68ED912-2F11-D33C-F1EC-976764EFB169}"/>
          </ac:spMkLst>
        </pc:spChg>
        <pc:spChg chg="add mod">
          <ac:chgData name="Ryan Kok" userId="S::qb8j66c71@vossie.net::ee953b2c-b775-405d-9b37-49e2f06e6272" providerId="AD" clId="Web-{8B8BC337-C428-2599-328B-A2AC20440583}" dt="2023-07-03T08:37:07.064" v="350" actId="20577"/>
          <ac:spMkLst>
            <pc:docMk/>
            <pc:sldMk cId="1670314562" sldId="291"/>
            <ac:spMk id="7" creationId="{CEC138D7-66E5-CAC7-BB2C-E9DC9EEBBF02}"/>
          </ac:spMkLst>
        </pc:spChg>
        <pc:grpChg chg="add">
          <ac:chgData name="Ryan Kok" userId="S::qb8j66c71@vossie.net::ee953b2c-b775-405d-9b37-49e2f06e6272" providerId="AD" clId="Web-{8B8BC337-C428-2599-328B-A2AC20440583}" dt="2023-07-03T08:37:19.549" v="351"/>
          <ac:grpSpMkLst>
            <pc:docMk/>
            <pc:sldMk cId="1670314562" sldId="291"/>
            <ac:grpSpMk id="8" creationId="{E51D7E8E-78DE-69CE-9767-5A9D5BB292B6}"/>
          </ac:grpSpMkLst>
        </pc:grpChg>
        <pc:grpChg chg="add mod">
          <ac:chgData name="Ryan Kok" userId="S::qb8j66c71@vossie.net::ee953b2c-b775-405d-9b37-49e2f06e6272" providerId="AD" clId="Web-{8B8BC337-C428-2599-328B-A2AC20440583}" dt="2023-07-03T08:37:29.283" v="354" actId="14100"/>
          <ac:grpSpMkLst>
            <pc:docMk/>
            <pc:sldMk cId="1670314562" sldId="291"/>
            <ac:grpSpMk id="9" creationId="{F0EF7D65-AF44-31BC-1E35-81D1B98A5A76}"/>
          </ac:grpSpMkLst>
        </pc:grpChg>
        <pc:picChg chg="add mod modCrop">
          <ac:chgData name="Ryan Kok" userId="S::qb8j66c71@vossie.net::ee953b2c-b775-405d-9b37-49e2f06e6272" providerId="AD" clId="Web-{8B8BC337-C428-2599-328B-A2AC20440583}" dt="2023-07-03T08:03:41.406" v="333"/>
          <ac:picMkLst>
            <pc:docMk/>
            <pc:sldMk cId="1670314562" sldId="291"/>
            <ac:picMk id="4" creationId="{BB46ACC1-CE09-4186-4384-1B088F90A842}"/>
          </ac:picMkLst>
        </pc:picChg>
        <pc:picChg chg="add mod">
          <ac:chgData name="Ryan Kok" userId="S::qb8j66c71@vossie.net::ee953b2c-b775-405d-9b37-49e2f06e6272" providerId="AD" clId="Web-{8B8BC337-C428-2599-328B-A2AC20440583}" dt="2023-07-03T08:36:43.408" v="338" actId="1076"/>
          <ac:picMkLst>
            <pc:docMk/>
            <pc:sldMk cId="1670314562" sldId="291"/>
            <ac:picMk id="5" creationId="{D370F0A3-EC86-4608-033D-0EC1DB0524CC}"/>
          </ac:picMkLst>
        </pc:picChg>
      </pc:sldChg>
    </pc:docChg>
  </pc:docChgLst>
  <pc:docChgLst>
    <pc:chgData name="Alex Romburgh" userId="S::rph2s52v4@vossie.net::13e1004b-becf-4210-8053-dd6899d2092b" providerId="AD" clId="Web-{2D1893FB-6162-2225-3081-D273A9306133}"/>
    <pc:docChg chg="addSld delSld modSld sldOrd addMainMaster delMainMaster">
      <pc:chgData name="Alex Romburgh" userId="S::rph2s52v4@vossie.net::13e1004b-becf-4210-8053-dd6899d2092b" providerId="AD" clId="Web-{2D1893FB-6162-2225-3081-D273A9306133}" dt="2023-06-29T12:37:19.379" v="952"/>
      <pc:docMkLst>
        <pc:docMk/>
      </pc:docMkLst>
      <pc:sldChg chg="delSp modSp mod modClrScheme delDesignElem chgLayout">
        <pc:chgData name="Alex Romburgh" userId="S::rph2s52v4@vossie.net::13e1004b-becf-4210-8053-dd6899d2092b" providerId="AD" clId="Web-{2D1893FB-6162-2225-3081-D273A9306133}" dt="2023-06-29T11:45:21.537" v="541"/>
        <pc:sldMkLst>
          <pc:docMk/>
          <pc:sldMk cId="109857222" sldId="256"/>
        </pc:sldMkLst>
        <pc:spChg chg="mod ord">
          <ac:chgData name="Alex Romburgh" userId="S::rph2s52v4@vossie.net::13e1004b-becf-4210-8053-dd6899d2092b" providerId="AD" clId="Web-{2D1893FB-6162-2225-3081-D273A9306133}" dt="2023-06-29T11:45:21.537" v="541"/>
          <ac:spMkLst>
            <pc:docMk/>
            <pc:sldMk cId="109857222" sldId="256"/>
            <ac:spMk id="2" creationId="{00000000-0000-0000-0000-000000000000}"/>
          </ac:spMkLst>
        </pc:spChg>
        <pc:spChg chg="mod ord">
          <ac:chgData name="Alex Romburgh" userId="S::rph2s52v4@vossie.net::13e1004b-becf-4210-8053-dd6899d2092b" providerId="AD" clId="Web-{2D1893FB-6162-2225-3081-D273A9306133}" dt="2023-06-29T11:45:21.537" v="541"/>
          <ac:spMkLst>
            <pc:docMk/>
            <pc:sldMk cId="109857222" sldId="256"/>
            <ac:spMk id="3" creationId="{00000000-0000-0000-0000-000000000000}"/>
          </ac:spMkLst>
        </pc:spChg>
        <pc:spChg chg="del">
          <ac:chgData name="Alex Romburgh" userId="S::rph2s52v4@vossie.net::13e1004b-becf-4210-8053-dd6899d2092b" providerId="AD" clId="Web-{2D1893FB-6162-2225-3081-D273A9306133}" dt="2023-06-29T10:52:33.427" v="26"/>
          <ac:spMkLst>
            <pc:docMk/>
            <pc:sldMk cId="109857222" sldId="256"/>
            <ac:spMk id="9" creationId="{91DC6ABD-215C-4EA8-A483-CEF5B99AB385}"/>
          </ac:spMkLst>
        </pc:spChg>
        <pc:spChg chg="del">
          <ac:chgData name="Alex Romburgh" userId="S::rph2s52v4@vossie.net::13e1004b-becf-4210-8053-dd6899d2092b" providerId="AD" clId="Web-{2D1893FB-6162-2225-3081-D273A9306133}" dt="2023-06-29T10:52:33.427" v="26"/>
          <ac:spMkLst>
            <pc:docMk/>
            <pc:sldMk cId="109857222" sldId="256"/>
            <ac:spMk id="15" creationId="{04357C93-F0CB-4A1C-8F77-4E9063789819}"/>
          </ac:spMkLst>
        </pc:spChg>
        <pc:grpChg chg="del">
          <ac:chgData name="Alex Romburgh" userId="S::rph2s52v4@vossie.net::13e1004b-becf-4210-8053-dd6899d2092b" providerId="AD" clId="Web-{2D1893FB-6162-2225-3081-D273A9306133}" dt="2023-06-29T10:52:33.427" v="26"/>
          <ac:grpSpMkLst>
            <pc:docMk/>
            <pc:sldMk cId="109857222" sldId="256"/>
            <ac:grpSpMk id="11" creationId="{3AF6A671-C637-4547-85F4-51B6D1881399}"/>
          </ac:grpSpMkLst>
        </pc:grpChg>
      </pc:sldChg>
      <pc:sldChg chg="delSp modSp mod modClrScheme delDesignElem chgLayout">
        <pc:chgData name="Alex Romburgh" userId="S::rph2s52v4@vossie.net::13e1004b-becf-4210-8053-dd6899d2092b" providerId="AD" clId="Web-{2D1893FB-6162-2225-3081-D273A9306133}" dt="2023-06-29T11:45:21.537" v="541"/>
        <pc:sldMkLst>
          <pc:docMk/>
          <pc:sldMk cId="1933330689" sldId="257"/>
        </pc:sldMkLst>
        <pc:spChg chg="mod ord">
          <ac:chgData name="Alex Romburgh" userId="S::rph2s52v4@vossie.net::13e1004b-becf-4210-8053-dd6899d2092b" providerId="AD" clId="Web-{2D1893FB-6162-2225-3081-D273A9306133}" dt="2023-06-29T11:45:21.537" v="541"/>
          <ac:spMkLst>
            <pc:docMk/>
            <pc:sldMk cId="1933330689" sldId="257"/>
            <ac:spMk id="2" creationId="{1B5351DB-4E3A-33A3-D110-A99314D3C47B}"/>
          </ac:spMkLst>
        </pc:spChg>
        <pc:spChg chg="mod ord">
          <ac:chgData name="Alex Romburgh" userId="S::rph2s52v4@vossie.net::13e1004b-becf-4210-8053-dd6899d2092b" providerId="AD" clId="Web-{2D1893FB-6162-2225-3081-D273A9306133}" dt="2023-06-29T11:45:21.537" v="541"/>
          <ac:spMkLst>
            <pc:docMk/>
            <pc:sldMk cId="1933330689" sldId="257"/>
            <ac:spMk id="3" creationId="{CDBA643B-4404-49AC-85EE-F4109BCBA08C}"/>
          </ac:spMkLst>
        </pc:spChg>
        <pc:spChg chg="del">
          <ac:chgData name="Alex Romburgh" userId="S::rph2s52v4@vossie.net::13e1004b-becf-4210-8053-dd6899d2092b" providerId="AD" clId="Web-{2D1893FB-6162-2225-3081-D273A9306133}" dt="2023-06-29T10:52:33.427" v="26"/>
          <ac:spMkLst>
            <pc:docMk/>
            <pc:sldMk cId="1933330689" sldId="257"/>
            <ac:spMk id="16" creationId="{56688E73-49B9-4052-A836-D248C825D70D}"/>
          </ac:spMkLst>
        </pc:spChg>
        <pc:spChg chg="del">
          <ac:chgData name="Alex Romburgh" userId="S::rph2s52v4@vossie.net::13e1004b-becf-4210-8053-dd6899d2092b" providerId="AD" clId="Web-{2D1893FB-6162-2225-3081-D273A9306133}" dt="2023-06-29T10:52:33.427" v="26"/>
          <ac:spMkLst>
            <pc:docMk/>
            <pc:sldMk cId="1933330689" sldId="257"/>
            <ac:spMk id="18" creationId="{5B6AEE0C-07FE-4154-BC7C-2F20530BC556}"/>
          </ac:spMkLst>
        </pc:spChg>
      </pc:sldChg>
      <pc:sldChg chg="delSp modSp mod modClrScheme delDesignElem chgLayout">
        <pc:chgData name="Alex Romburgh" userId="S::rph2s52v4@vossie.net::13e1004b-becf-4210-8053-dd6899d2092b" providerId="AD" clId="Web-{2D1893FB-6162-2225-3081-D273A9306133}" dt="2023-06-29T11:45:21.537" v="541"/>
        <pc:sldMkLst>
          <pc:docMk/>
          <pc:sldMk cId="4199848027" sldId="258"/>
        </pc:sldMkLst>
        <pc:spChg chg="mod ord">
          <ac:chgData name="Alex Romburgh" userId="S::rph2s52v4@vossie.net::13e1004b-becf-4210-8053-dd6899d2092b" providerId="AD" clId="Web-{2D1893FB-6162-2225-3081-D273A9306133}" dt="2023-06-29T11:45:21.537" v="541"/>
          <ac:spMkLst>
            <pc:docMk/>
            <pc:sldMk cId="4199848027" sldId="258"/>
            <ac:spMk id="2" creationId="{2906A599-0600-BC92-0D46-9B6283F5F3D0}"/>
          </ac:spMkLst>
        </pc:spChg>
        <pc:spChg chg="mod ord">
          <ac:chgData name="Alex Romburgh" userId="S::rph2s52v4@vossie.net::13e1004b-becf-4210-8053-dd6899d2092b" providerId="AD" clId="Web-{2D1893FB-6162-2225-3081-D273A9306133}" dt="2023-06-29T11:45:21.537" v="541"/>
          <ac:spMkLst>
            <pc:docMk/>
            <pc:sldMk cId="4199848027" sldId="258"/>
            <ac:spMk id="3" creationId="{1A97630A-B594-CC8D-6E2B-BA996A655208}"/>
          </ac:spMkLst>
        </pc:spChg>
        <pc:spChg chg="del">
          <ac:chgData name="Alex Romburgh" userId="S::rph2s52v4@vossie.net::13e1004b-becf-4210-8053-dd6899d2092b" providerId="AD" clId="Web-{2D1893FB-6162-2225-3081-D273A9306133}" dt="2023-06-29T10:52:33.427" v="26"/>
          <ac:spMkLst>
            <pc:docMk/>
            <pc:sldMk cId="4199848027" sldId="258"/>
            <ac:spMk id="10" creationId="{45D37F4E-DDB4-456B-97E0-9937730A039F}"/>
          </ac:spMkLst>
        </pc:spChg>
        <pc:spChg chg="del">
          <ac:chgData name="Alex Romburgh" userId="S::rph2s52v4@vossie.net::13e1004b-becf-4210-8053-dd6899d2092b" providerId="AD" clId="Web-{2D1893FB-6162-2225-3081-D273A9306133}" dt="2023-06-29T10:52:33.427" v="26"/>
          <ac:spMkLst>
            <pc:docMk/>
            <pc:sldMk cId="4199848027" sldId="258"/>
            <ac:spMk id="12" creationId="{B2DD41CD-8F47-4F56-AD12-4E2FF7696987}"/>
          </ac:spMkLst>
        </pc:spChg>
      </pc:sldChg>
      <pc:sldChg chg="modSp mod modClrScheme chgLayout">
        <pc:chgData name="Alex Romburgh" userId="S::rph2s52v4@vossie.net::13e1004b-becf-4210-8053-dd6899d2092b" providerId="AD" clId="Web-{2D1893FB-6162-2225-3081-D273A9306133}" dt="2023-06-29T11:45:21.537" v="541"/>
        <pc:sldMkLst>
          <pc:docMk/>
          <pc:sldMk cId="1979391654" sldId="259"/>
        </pc:sldMkLst>
        <pc:spChg chg="mod ord">
          <ac:chgData name="Alex Romburgh" userId="S::rph2s52v4@vossie.net::13e1004b-becf-4210-8053-dd6899d2092b" providerId="AD" clId="Web-{2D1893FB-6162-2225-3081-D273A9306133}" dt="2023-06-29T11:45:21.537" v="541"/>
          <ac:spMkLst>
            <pc:docMk/>
            <pc:sldMk cId="1979391654" sldId="259"/>
            <ac:spMk id="2" creationId="{7EA379D4-35AF-DA13-2EB8-4FD5E87133CE}"/>
          </ac:spMkLst>
        </pc:spChg>
        <pc:spChg chg="mod ord">
          <ac:chgData name="Alex Romburgh" userId="S::rph2s52v4@vossie.net::13e1004b-becf-4210-8053-dd6899d2092b" providerId="AD" clId="Web-{2D1893FB-6162-2225-3081-D273A9306133}" dt="2023-06-29T11:45:21.537" v="541"/>
          <ac:spMkLst>
            <pc:docMk/>
            <pc:sldMk cId="1979391654" sldId="259"/>
            <ac:spMk id="3" creationId="{DE6E7AA7-64DA-FCB1-8ACE-F781886F6A04}"/>
          </ac:spMkLst>
        </pc:spChg>
      </pc:sldChg>
      <pc:sldChg chg="modSp mod modClrScheme chgLayout">
        <pc:chgData name="Alex Romburgh" userId="S::rph2s52v4@vossie.net::13e1004b-becf-4210-8053-dd6899d2092b" providerId="AD" clId="Web-{2D1893FB-6162-2225-3081-D273A9306133}" dt="2023-06-29T11:45:21.537" v="541"/>
        <pc:sldMkLst>
          <pc:docMk/>
          <pc:sldMk cId="1300256031" sldId="260"/>
        </pc:sldMkLst>
        <pc:spChg chg="mod ord">
          <ac:chgData name="Alex Romburgh" userId="S::rph2s52v4@vossie.net::13e1004b-becf-4210-8053-dd6899d2092b" providerId="AD" clId="Web-{2D1893FB-6162-2225-3081-D273A9306133}" dt="2023-06-29T11:45:21.537" v="541"/>
          <ac:spMkLst>
            <pc:docMk/>
            <pc:sldMk cId="1300256031" sldId="260"/>
            <ac:spMk id="2" creationId="{07242941-D247-02B6-2360-278730AA6241}"/>
          </ac:spMkLst>
        </pc:spChg>
        <pc:spChg chg="mod ord">
          <ac:chgData name="Alex Romburgh" userId="S::rph2s52v4@vossie.net::13e1004b-becf-4210-8053-dd6899d2092b" providerId="AD" clId="Web-{2D1893FB-6162-2225-3081-D273A9306133}" dt="2023-06-29T11:45:21.537" v="541"/>
          <ac:spMkLst>
            <pc:docMk/>
            <pc:sldMk cId="1300256031" sldId="260"/>
            <ac:spMk id="3" creationId="{81295D90-18DD-E3EB-417F-792DF761001F}"/>
          </ac:spMkLst>
        </pc:spChg>
      </pc:sldChg>
      <pc:sldChg chg="addSp delSp modSp mod ord setBg modClrScheme delDesignElem chgLayout">
        <pc:chgData name="Alex Romburgh" userId="S::rph2s52v4@vossie.net::13e1004b-becf-4210-8053-dd6899d2092b" providerId="AD" clId="Web-{2D1893FB-6162-2225-3081-D273A9306133}" dt="2023-06-29T12:37:09.660" v="951"/>
        <pc:sldMkLst>
          <pc:docMk/>
          <pc:sldMk cId="4137903376" sldId="261"/>
        </pc:sldMkLst>
        <pc:spChg chg="mod ord">
          <ac:chgData name="Alex Romburgh" userId="S::rph2s52v4@vossie.net::13e1004b-becf-4210-8053-dd6899d2092b" providerId="AD" clId="Web-{2D1893FB-6162-2225-3081-D273A9306133}" dt="2023-06-29T11:45:21.537" v="541"/>
          <ac:spMkLst>
            <pc:docMk/>
            <pc:sldMk cId="4137903376" sldId="261"/>
            <ac:spMk id="2" creationId="{BEF9276D-783A-7414-B02E-265A91BEE7D3}"/>
          </ac:spMkLst>
        </pc:spChg>
        <pc:spChg chg="mod ord">
          <ac:chgData name="Alex Romburgh" userId="S::rph2s52v4@vossie.net::13e1004b-becf-4210-8053-dd6899d2092b" providerId="AD" clId="Web-{2D1893FB-6162-2225-3081-D273A9306133}" dt="2023-06-29T11:45:21.537" v="541"/>
          <ac:spMkLst>
            <pc:docMk/>
            <pc:sldMk cId="4137903376" sldId="261"/>
            <ac:spMk id="3" creationId="{34011842-5667-412F-3C1A-EA0443D35A1F}"/>
          </ac:spMkLst>
        </pc:spChg>
        <pc:spChg chg="add del">
          <ac:chgData name="Alex Romburgh" userId="S::rph2s52v4@vossie.net::13e1004b-becf-4210-8053-dd6899d2092b" providerId="AD" clId="Web-{2D1893FB-6162-2225-3081-D273A9306133}" dt="2023-06-29T11:41:58.797" v="534"/>
          <ac:spMkLst>
            <pc:docMk/>
            <pc:sldMk cId="4137903376" sldId="261"/>
            <ac:spMk id="7" creationId="{E8A8EAB8-D2FF-444D-B34B-7D32F106AD0E}"/>
          </ac:spMkLst>
        </pc:spChg>
        <pc:spChg chg="del">
          <ac:chgData name="Alex Romburgh" userId="S::rph2s52v4@vossie.net::13e1004b-becf-4210-8053-dd6899d2092b" providerId="AD" clId="Web-{2D1893FB-6162-2225-3081-D273A9306133}" dt="2023-06-29T10:50:27.955" v="2"/>
          <ac:spMkLst>
            <pc:docMk/>
            <pc:sldMk cId="4137903376" sldId="261"/>
            <ac:spMk id="8" creationId="{F13C74B1-5B17-4795-BED0-7140497B445A}"/>
          </ac:spMkLst>
        </pc:spChg>
        <pc:spChg chg="del">
          <ac:chgData name="Alex Romburgh" userId="S::rph2s52v4@vossie.net::13e1004b-becf-4210-8053-dd6899d2092b" providerId="AD" clId="Web-{2D1893FB-6162-2225-3081-D273A9306133}" dt="2023-06-29T10:50:27.955" v="2"/>
          <ac:spMkLst>
            <pc:docMk/>
            <pc:sldMk cId="4137903376" sldId="261"/>
            <ac:spMk id="10" creationId="{D4974D33-8DC5-464E-8C6D-BE58F0669C17}"/>
          </ac:spMkLst>
        </pc:spChg>
        <pc:spChg chg="add del">
          <ac:chgData name="Alex Romburgh" userId="S::rph2s52v4@vossie.net::13e1004b-becf-4210-8053-dd6899d2092b" providerId="AD" clId="Web-{2D1893FB-6162-2225-3081-D273A9306133}" dt="2023-06-29T10:52:33.427" v="26"/>
          <ac:spMkLst>
            <pc:docMk/>
            <pc:sldMk cId="4137903376" sldId="261"/>
            <ac:spMk id="15" creationId="{45D37F4E-DDB4-456B-97E0-9937730A039F}"/>
          </ac:spMkLst>
        </pc:spChg>
        <pc:spChg chg="add del">
          <ac:chgData name="Alex Romburgh" userId="S::rph2s52v4@vossie.net::13e1004b-becf-4210-8053-dd6899d2092b" providerId="AD" clId="Web-{2D1893FB-6162-2225-3081-D273A9306133}" dt="2023-06-29T10:52:33.427" v="26"/>
          <ac:spMkLst>
            <pc:docMk/>
            <pc:sldMk cId="4137903376" sldId="261"/>
            <ac:spMk id="17" creationId="{B2DD41CD-8F47-4F56-AD12-4E2FF7696987}"/>
          </ac:spMkLst>
        </pc:spChg>
        <pc:picChg chg="mod">
          <ac:chgData name="Alex Romburgh" userId="S::rph2s52v4@vossie.net::13e1004b-becf-4210-8053-dd6899d2092b" providerId="AD" clId="Web-{2D1893FB-6162-2225-3081-D273A9306133}" dt="2023-06-29T11:41:58.797" v="534"/>
          <ac:picMkLst>
            <pc:docMk/>
            <pc:sldMk cId="4137903376" sldId="261"/>
            <ac:picMk id="4" creationId="{68471D84-D50E-E34A-E5C0-0D71C5EB4749}"/>
          </ac:picMkLst>
        </pc:picChg>
        <pc:cxnChg chg="add del">
          <ac:chgData name="Alex Romburgh" userId="S::rph2s52v4@vossie.net::13e1004b-becf-4210-8053-dd6899d2092b" providerId="AD" clId="Web-{2D1893FB-6162-2225-3081-D273A9306133}" dt="2023-06-29T11:41:58.797" v="534"/>
          <ac:cxnSpMkLst>
            <pc:docMk/>
            <pc:sldMk cId="4137903376" sldId="261"/>
            <ac:cxnSpMk id="12" creationId="{EEA38897-7BA3-4408-8083-3235339C4A60}"/>
          </ac:cxnSpMkLst>
        </pc:cxnChg>
        <pc:cxnChg chg="add del">
          <ac:chgData name="Alex Romburgh" userId="S::rph2s52v4@vossie.net::13e1004b-becf-4210-8053-dd6899d2092b" providerId="AD" clId="Web-{2D1893FB-6162-2225-3081-D273A9306133}" dt="2023-06-29T11:41:58.797" v="534"/>
          <ac:cxnSpMkLst>
            <pc:docMk/>
            <pc:sldMk cId="4137903376" sldId="261"/>
            <ac:cxnSpMk id="14" creationId="{F11AD06B-AB20-4097-8606-5DA00DBACE88}"/>
          </ac:cxnSpMkLst>
        </pc:cxnChg>
      </pc:sldChg>
      <pc:sldChg chg="addSp delSp modSp del mod modClrScheme chgLayout">
        <pc:chgData name="Alex Romburgh" userId="S::rph2s52v4@vossie.net::13e1004b-becf-4210-8053-dd6899d2092b" providerId="AD" clId="Web-{2D1893FB-6162-2225-3081-D273A9306133}" dt="2023-06-29T12:27:16.193" v="823"/>
        <pc:sldMkLst>
          <pc:docMk/>
          <pc:sldMk cId="399831845" sldId="262"/>
        </pc:sldMkLst>
        <pc:spChg chg="mod ord">
          <ac:chgData name="Alex Romburgh" userId="S::rph2s52v4@vossie.net::13e1004b-becf-4210-8053-dd6899d2092b" providerId="AD" clId="Web-{2D1893FB-6162-2225-3081-D273A9306133}" dt="2023-06-29T11:45:21.537" v="541"/>
          <ac:spMkLst>
            <pc:docMk/>
            <pc:sldMk cId="399831845" sldId="262"/>
            <ac:spMk id="2" creationId="{43EB3B21-BBFB-58B8-90A8-D906E42306D5}"/>
          </ac:spMkLst>
        </pc:spChg>
        <pc:spChg chg="del mod ord">
          <ac:chgData name="Alex Romburgh" userId="S::rph2s52v4@vossie.net::13e1004b-becf-4210-8053-dd6899d2092b" providerId="AD" clId="Web-{2D1893FB-6162-2225-3081-D273A9306133}" dt="2023-06-29T12:26:40.504" v="812"/>
          <ac:spMkLst>
            <pc:docMk/>
            <pc:sldMk cId="399831845" sldId="262"/>
            <ac:spMk id="3" creationId="{B0A4653B-56C6-2053-CA55-45FA4CFD5040}"/>
          </ac:spMkLst>
        </pc:spChg>
        <pc:spChg chg="add del mod">
          <ac:chgData name="Alex Romburgh" userId="S::rph2s52v4@vossie.net::13e1004b-becf-4210-8053-dd6899d2092b" providerId="AD" clId="Web-{2D1893FB-6162-2225-3081-D273A9306133}" dt="2023-06-29T12:27:15.583" v="822"/>
          <ac:spMkLst>
            <pc:docMk/>
            <pc:sldMk cId="399831845" sldId="262"/>
            <ac:spMk id="6" creationId="{423D4DEF-FC80-BF46-6C71-B4C674C9FC0B}"/>
          </ac:spMkLst>
        </pc:spChg>
        <pc:picChg chg="add del mod ord">
          <ac:chgData name="Alex Romburgh" userId="S::rph2s52v4@vossie.net::13e1004b-becf-4210-8053-dd6899d2092b" providerId="AD" clId="Web-{2D1893FB-6162-2225-3081-D273A9306133}" dt="2023-06-29T12:26:45.801" v="813"/>
          <ac:picMkLst>
            <pc:docMk/>
            <pc:sldMk cId="399831845" sldId="262"/>
            <ac:picMk id="4" creationId="{64A4D306-1FCB-B703-379C-88FBEEAFC346}"/>
          </ac:picMkLst>
        </pc:picChg>
        <pc:picChg chg="add del mod ord">
          <ac:chgData name="Alex Romburgh" userId="S::rph2s52v4@vossie.net::13e1004b-becf-4210-8053-dd6899d2092b" providerId="AD" clId="Web-{2D1893FB-6162-2225-3081-D273A9306133}" dt="2023-06-29T12:27:15.583" v="822"/>
          <ac:picMkLst>
            <pc:docMk/>
            <pc:sldMk cId="399831845" sldId="262"/>
            <ac:picMk id="7" creationId="{B29C2B40-8AEE-105B-02D8-19F55071FFD9}"/>
          </ac:picMkLst>
        </pc:picChg>
      </pc:sldChg>
      <pc:sldChg chg="addSp delSp modSp new mod setBg modClrScheme setClrOvrMap chgLayout">
        <pc:chgData name="Alex Romburgh" userId="S::rph2s52v4@vossie.net::13e1004b-becf-4210-8053-dd6899d2092b" providerId="AD" clId="Web-{2D1893FB-6162-2225-3081-D273A9306133}" dt="2023-06-29T11:55:28.989" v="659" actId="20577"/>
        <pc:sldMkLst>
          <pc:docMk/>
          <pc:sldMk cId="651174019" sldId="263"/>
        </pc:sldMkLst>
        <pc:spChg chg="mod ord">
          <ac:chgData name="Alex Romburgh" userId="S::rph2s52v4@vossie.net::13e1004b-becf-4210-8053-dd6899d2092b" providerId="AD" clId="Web-{2D1893FB-6162-2225-3081-D273A9306133}" dt="2023-06-29T11:55:04.567" v="652"/>
          <ac:spMkLst>
            <pc:docMk/>
            <pc:sldMk cId="651174019" sldId="263"/>
            <ac:spMk id="2" creationId="{47D0D0F8-1274-74F1-DAE5-80F1F6A850EF}"/>
          </ac:spMkLst>
        </pc:spChg>
        <pc:spChg chg="mod ord">
          <ac:chgData name="Alex Romburgh" userId="S::rph2s52v4@vossie.net::13e1004b-becf-4210-8053-dd6899d2092b" providerId="AD" clId="Web-{2D1893FB-6162-2225-3081-D273A9306133}" dt="2023-06-29T11:55:28.989" v="659" actId="20577"/>
          <ac:spMkLst>
            <pc:docMk/>
            <pc:sldMk cId="651174019" sldId="263"/>
            <ac:spMk id="3" creationId="{F7AF829B-48DA-61E2-7F4E-2E7320427E00}"/>
          </ac:spMkLst>
        </pc:spChg>
        <pc:spChg chg="add mod">
          <ac:chgData name="Alex Romburgh" userId="S::rph2s52v4@vossie.net::13e1004b-becf-4210-8053-dd6899d2092b" providerId="AD" clId="Web-{2D1893FB-6162-2225-3081-D273A9306133}" dt="2023-06-29T11:55:22.192" v="657" actId="20577"/>
          <ac:spMkLst>
            <pc:docMk/>
            <pc:sldMk cId="651174019" sldId="263"/>
            <ac:spMk id="4" creationId="{0AE08F1B-0F2A-B21A-0C1C-3819AD26168D}"/>
          </ac:spMkLst>
        </pc:spChg>
        <pc:spChg chg="add del">
          <ac:chgData name="Alex Romburgh" userId="S::rph2s52v4@vossie.net::13e1004b-becf-4210-8053-dd6899d2092b" providerId="AD" clId="Web-{2D1893FB-6162-2225-3081-D273A9306133}" dt="2023-06-29T11:50:36.247" v="594"/>
          <ac:spMkLst>
            <pc:docMk/>
            <pc:sldMk cId="651174019" sldId="263"/>
            <ac:spMk id="9" creationId="{1E214AA7-F028-4A0D-8698-61AEC754D1BC}"/>
          </ac:spMkLst>
        </pc:spChg>
        <pc:spChg chg="add del">
          <ac:chgData name="Alex Romburgh" userId="S::rph2s52v4@vossie.net::13e1004b-becf-4210-8053-dd6899d2092b" providerId="AD" clId="Web-{2D1893FB-6162-2225-3081-D273A9306133}" dt="2023-06-29T11:53:00.001" v="634"/>
          <ac:spMkLst>
            <pc:docMk/>
            <pc:sldMk cId="651174019" sldId="263"/>
            <ac:spMk id="16" creationId="{FEF085B8-A2C0-4A6F-B663-CCC56F3CD373}"/>
          </ac:spMkLst>
        </pc:spChg>
        <pc:spChg chg="add del">
          <ac:chgData name="Alex Romburgh" userId="S::rph2s52v4@vossie.net::13e1004b-becf-4210-8053-dd6899d2092b" providerId="AD" clId="Web-{2D1893FB-6162-2225-3081-D273A9306133}" dt="2023-06-29T11:53:00.001" v="634"/>
          <ac:spMkLst>
            <pc:docMk/>
            <pc:sldMk cId="651174019" sldId="263"/>
            <ac:spMk id="18" creationId="{2658F6D6-96E0-421A-96D6-3DF404008543}"/>
          </ac:spMkLst>
        </pc:spChg>
        <pc:spChg chg="add del">
          <ac:chgData name="Alex Romburgh" userId="S::rph2s52v4@vossie.net::13e1004b-becf-4210-8053-dd6899d2092b" providerId="AD" clId="Web-{2D1893FB-6162-2225-3081-D273A9306133}" dt="2023-06-29T11:53:00.001" v="634"/>
          <ac:spMkLst>
            <pc:docMk/>
            <pc:sldMk cId="651174019" sldId="263"/>
            <ac:spMk id="20" creationId="{3CF62545-93A0-4FD5-9B48-48DCA794CBA1}"/>
          </ac:spMkLst>
        </pc:spChg>
        <pc:spChg chg="add del">
          <ac:chgData name="Alex Romburgh" userId="S::rph2s52v4@vossie.net::13e1004b-becf-4210-8053-dd6899d2092b" providerId="AD" clId="Web-{2D1893FB-6162-2225-3081-D273A9306133}" dt="2023-06-29T11:55:04.567" v="652"/>
          <ac:spMkLst>
            <pc:docMk/>
            <pc:sldMk cId="651174019" sldId="263"/>
            <ac:spMk id="25" creationId="{19C052EA-05E2-403D-965E-52D1BFFA24DF}"/>
          </ac:spMkLst>
        </pc:spChg>
        <pc:spChg chg="add del">
          <ac:chgData name="Alex Romburgh" userId="S::rph2s52v4@vossie.net::13e1004b-becf-4210-8053-dd6899d2092b" providerId="AD" clId="Web-{2D1893FB-6162-2225-3081-D273A9306133}" dt="2023-06-29T11:55:04.567" v="652"/>
          <ac:spMkLst>
            <pc:docMk/>
            <pc:sldMk cId="651174019" sldId="263"/>
            <ac:spMk id="27" creationId="{4C1936B8-2FFB-4F78-8388-B8C282B8A5BC}"/>
          </ac:spMkLst>
        </pc:spChg>
        <pc:spChg chg="add">
          <ac:chgData name="Alex Romburgh" userId="S::rph2s52v4@vossie.net::13e1004b-becf-4210-8053-dd6899d2092b" providerId="AD" clId="Web-{2D1893FB-6162-2225-3081-D273A9306133}" dt="2023-06-29T11:55:04.567" v="652"/>
          <ac:spMkLst>
            <pc:docMk/>
            <pc:sldMk cId="651174019" sldId="263"/>
            <ac:spMk id="32" creationId="{4C608BEB-860E-4094-8511-78603564A75E}"/>
          </ac:spMkLst>
        </pc:spChg>
        <pc:cxnChg chg="add del">
          <ac:chgData name="Alex Romburgh" userId="S::rph2s52v4@vossie.net::13e1004b-becf-4210-8053-dd6899d2092b" providerId="AD" clId="Web-{2D1893FB-6162-2225-3081-D273A9306133}" dt="2023-06-29T11:50:36.247" v="594"/>
          <ac:cxnSpMkLst>
            <pc:docMk/>
            <pc:sldMk cId="651174019" sldId="263"/>
            <ac:cxnSpMk id="11" creationId="{D6206FDC-2777-4D7F-AF9C-73413DA664C9}"/>
          </ac:cxnSpMkLst>
        </pc:cxnChg>
        <pc:cxnChg chg="add">
          <ac:chgData name="Alex Romburgh" userId="S::rph2s52v4@vossie.net::13e1004b-becf-4210-8053-dd6899d2092b" providerId="AD" clId="Web-{2D1893FB-6162-2225-3081-D273A9306133}" dt="2023-06-29T11:55:04.567" v="652"/>
          <ac:cxnSpMkLst>
            <pc:docMk/>
            <pc:sldMk cId="651174019" sldId="263"/>
            <ac:cxnSpMk id="34" creationId="{1F16A8D4-FE87-4604-88B2-394B5D1EB437}"/>
          </ac:cxnSpMkLst>
        </pc:cxnChg>
      </pc:sldChg>
      <pc:sldChg chg="delSp modSp new del mod modClrScheme chgLayout">
        <pc:chgData name="Alex Romburgh" userId="S::rph2s52v4@vossie.net::13e1004b-becf-4210-8053-dd6899d2092b" providerId="AD" clId="Web-{2D1893FB-6162-2225-3081-D273A9306133}" dt="2023-06-29T12:12:55.781" v="661"/>
        <pc:sldMkLst>
          <pc:docMk/>
          <pc:sldMk cId="1506846833" sldId="264"/>
        </pc:sldMkLst>
        <pc:spChg chg="del mod">
          <ac:chgData name="Alex Romburgh" userId="S::rph2s52v4@vossie.net::13e1004b-becf-4210-8053-dd6899d2092b" providerId="AD" clId="Web-{2D1893FB-6162-2225-3081-D273A9306133}" dt="2023-06-29T11:22:35.175" v="363"/>
          <ac:spMkLst>
            <pc:docMk/>
            <pc:sldMk cId="1506846833" sldId="264"/>
            <ac:spMk id="2" creationId="{D45BB2F7-460A-6B03-56C0-8C4FD4FBD149}"/>
          </ac:spMkLst>
        </pc:spChg>
        <pc:spChg chg="mod ord">
          <ac:chgData name="Alex Romburgh" userId="S::rph2s52v4@vossie.net::13e1004b-becf-4210-8053-dd6899d2092b" providerId="AD" clId="Web-{2D1893FB-6162-2225-3081-D273A9306133}" dt="2023-06-29T11:48:25.260" v="542" actId="20577"/>
          <ac:spMkLst>
            <pc:docMk/>
            <pc:sldMk cId="1506846833" sldId="264"/>
            <ac:spMk id="3" creationId="{04F5CEDA-E221-6C7E-9438-1342FD9216E2}"/>
          </ac:spMkLst>
        </pc:spChg>
      </pc:sldChg>
      <pc:sldChg chg="addSp delSp modSp new mod setBg setClrOvrMap">
        <pc:chgData name="Alex Romburgh" userId="S::rph2s52v4@vossie.net::13e1004b-becf-4210-8053-dd6899d2092b" providerId="AD" clId="Web-{2D1893FB-6162-2225-3081-D273A9306133}" dt="2023-06-29T12:13:34.985" v="678"/>
        <pc:sldMkLst>
          <pc:docMk/>
          <pc:sldMk cId="3502592828" sldId="265"/>
        </pc:sldMkLst>
        <pc:spChg chg="mod">
          <ac:chgData name="Alex Romburgh" userId="S::rph2s52v4@vossie.net::13e1004b-becf-4210-8053-dd6899d2092b" providerId="AD" clId="Web-{2D1893FB-6162-2225-3081-D273A9306133}" dt="2023-06-29T12:13:34.985" v="678"/>
          <ac:spMkLst>
            <pc:docMk/>
            <pc:sldMk cId="3502592828" sldId="265"/>
            <ac:spMk id="2" creationId="{CFD0DA3A-CD2C-6D98-212D-3F61D39C3329}"/>
          </ac:spMkLst>
        </pc:spChg>
        <pc:spChg chg="del">
          <ac:chgData name="Alex Romburgh" userId="S::rph2s52v4@vossie.net::13e1004b-becf-4210-8053-dd6899d2092b" providerId="AD" clId="Web-{2D1893FB-6162-2225-3081-D273A9306133}" dt="2023-06-29T12:13:19.453" v="676"/>
          <ac:spMkLst>
            <pc:docMk/>
            <pc:sldMk cId="3502592828" sldId="265"/>
            <ac:spMk id="3" creationId="{050158B9-79C5-0E89-181D-F13BAC60ED9E}"/>
          </ac:spMkLst>
        </pc:spChg>
        <pc:spChg chg="add">
          <ac:chgData name="Alex Romburgh" userId="S::rph2s52v4@vossie.net::13e1004b-becf-4210-8053-dd6899d2092b" providerId="AD" clId="Web-{2D1893FB-6162-2225-3081-D273A9306133}" dt="2023-06-29T12:13:34.985" v="678"/>
          <ac:spMkLst>
            <pc:docMk/>
            <pc:sldMk cId="3502592828" sldId="265"/>
            <ac:spMk id="7" creationId="{66B332A4-D438-4773-A77F-5ED49A448D9D}"/>
          </ac:spMkLst>
        </pc:spChg>
        <pc:spChg chg="add">
          <ac:chgData name="Alex Romburgh" userId="S::rph2s52v4@vossie.net::13e1004b-becf-4210-8053-dd6899d2092b" providerId="AD" clId="Web-{2D1893FB-6162-2225-3081-D273A9306133}" dt="2023-06-29T12:13:34.985" v="678"/>
          <ac:spMkLst>
            <pc:docMk/>
            <pc:sldMk cId="3502592828" sldId="265"/>
            <ac:spMk id="9" creationId="{DF9AD32D-FF05-44F4-BD4D-9CEE89B71EB9}"/>
          </ac:spMkLst>
        </pc:spChg>
      </pc:sldChg>
      <pc:sldChg chg="addSp delSp modSp new mod ord setBg">
        <pc:chgData name="Alex Romburgh" userId="S::rph2s52v4@vossie.net::13e1004b-becf-4210-8053-dd6899d2092b" providerId="AD" clId="Web-{2D1893FB-6162-2225-3081-D273A9306133}" dt="2023-06-29T12:37:19.379" v="952"/>
        <pc:sldMkLst>
          <pc:docMk/>
          <pc:sldMk cId="2327644871" sldId="266"/>
        </pc:sldMkLst>
        <pc:spChg chg="mod">
          <ac:chgData name="Alex Romburgh" userId="S::rph2s52v4@vossie.net::13e1004b-becf-4210-8053-dd6899d2092b" providerId="AD" clId="Web-{2D1893FB-6162-2225-3081-D273A9306133}" dt="2023-06-29T12:21:06.152" v="801" actId="20577"/>
          <ac:spMkLst>
            <pc:docMk/>
            <pc:sldMk cId="2327644871" sldId="266"/>
            <ac:spMk id="2" creationId="{2FBE3E7A-1A11-4EEA-CDC4-9C6E00195200}"/>
          </ac:spMkLst>
        </pc:spChg>
        <pc:spChg chg="del">
          <ac:chgData name="Alex Romburgh" userId="S::rph2s52v4@vossie.net::13e1004b-becf-4210-8053-dd6899d2092b" providerId="AD" clId="Web-{2D1893FB-6162-2225-3081-D273A9306133}" dt="2023-06-29T12:13:51.501" v="693"/>
          <ac:spMkLst>
            <pc:docMk/>
            <pc:sldMk cId="2327644871" sldId="266"/>
            <ac:spMk id="3" creationId="{4A552161-38E0-3E40-FC22-D8B1B87E2360}"/>
          </ac:spMkLst>
        </pc:spChg>
        <pc:spChg chg="add del mod">
          <ac:chgData name="Alex Romburgh" userId="S::rph2s52v4@vossie.net::13e1004b-becf-4210-8053-dd6899d2092b" providerId="AD" clId="Web-{2D1893FB-6162-2225-3081-D273A9306133}" dt="2023-06-29T12:19:38.541" v="800" actId="20577"/>
          <ac:spMkLst>
            <pc:docMk/>
            <pc:sldMk cId="2327644871" sldId="266"/>
            <ac:spMk id="11" creationId="{D584C49A-17F2-464E-3765-1AA18C7160E4}"/>
          </ac:spMkLst>
        </pc:spChg>
        <pc:spChg chg="add del">
          <ac:chgData name="Alex Romburgh" userId="S::rph2s52v4@vossie.net::13e1004b-becf-4210-8053-dd6899d2092b" providerId="AD" clId="Web-{2D1893FB-6162-2225-3081-D273A9306133}" dt="2023-06-29T12:17:53.851" v="740"/>
          <ac:spMkLst>
            <pc:docMk/>
            <pc:sldMk cId="2327644871" sldId="266"/>
            <ac:spMk id="14" creationId="{20366137-3DBB-4912-98D5-6727020207DE}"/>
          </ac:spMkLst>
        </pc:spChg>
        <pc:spChg chg="add del">
          <ac:chgData name="Alex Romburgh" userId="S::rph2s52v4@vossie.net::13e1004b-becf-4210-8053-dd6899d2092b" providerId="AD" clId="Web-{2D1893FB-6162-2225-3081-D273A9306133}" dt="2023-06-29T12:17:53.851" v="740"/>
          <ac:spMkLst>
            <pc:docMk/>
            <pc:sldMk cId="2327644871" sldId="266"/>
            <ac:spMk id="16" creationId="{5D28D1CE-5BF4-45B7-8D6D-B31A3198079C}"/>
          </ac:spMkLst>
        </pc:spChg>
        <pc:spChg chg="add">
          <ac:chgData name="Alex Romburgh" userId="S::rph2s52v4@vossie.net::13e1004b-becf-4210-8053-dd6899d2092b" providerId="AD" clId="Web-{2D1893FB-6162-2225-3081-D273A9306133}" dt="2023-06-29T12:17:53.851" v="740"/>
          <ac:spMkLst>
            <pc:docMk/>
            <pc:sldMk cId="2327644871" sldId="266"/>
            <ac:spMk id="21" creationId="{61293230-B0F6-45B1-96D1-13D18E242995}"/>
          </ac:spMkLst>
        </pc:spChg>
        <pc:spChg chg="add">
          <ac:chgData name="Alex Romburgh" userId="S::rph2s52v4@vossie.net::13e1004b-becf-4210-8053-dd6899d2092b" providerId="AD" clId="Web-{2D1893FB-6162-2225-3081-D273A9306133}" dt="2023-06-29T12:17:53.851" v="740"/>
          <ac:spMkLst>
            <pc:docMk/>
            <pc:sldMk cId="2327644871" sldId="266"/>
            <ac:spMk id="23" creationId="{0A1E0707-4985-454B-ACE0-4855BB55875E}"/>
          </ac:spMkLst>
        </pc:spChg>
        <pc:graphicFrameChg chg="add del mod ord modGraphic">
          <ac:chgData name="Alex Romburgh" userId="S::rph2s52v4@vossie.net::13e1004b-becf-4210-8053-dd6899d2092b" providerId="AD" clId="Web-{2D1893FB-6162-2225-3081-D273A9306133}" dt="2023-06-29T12:18:24.336" v="753"/>
          <ac:graphicFrameMkLst>
            <pc:docMk/>
            <pc:sldMk cId="2327644871" sldId="266"/>
            <ac:graphicFrameMk id="8" creationId="{B40638D1-6206-8BE0-FCF0-544C4A6748D2}"/>
          </ac:graphicFrameMkLst>
        </pc:graphicFrameChg>
        <pc:picChg chg="add del mod ord">
          <ac:chgData name="Alex Romburgh" userId="S::rph2s52v4@vossie.net::13e1004b-becf-4210-8053-dd6899d2092b" providerId="AD" clId="Web-{2D1893FB-6162-2225-3081-D273A9306133}" dt="2023-06-29T12:26:48.661" v="814"/>
          <ac:picMkLst>
            <pc:docMk/>
            <pc:sldMk cId="2327644871" sldId="266"/>
            <ac:picMk id="4" creationId="{B81B6BB0-44D8-9E72-C9E4-E0064374B42A}"/>
          </ac:picMkLst>
        </pc:picChg>
        <pc:picChg chg="add del mod">
          <ac:chgData name="Alex Romburgh" userId="S::rph2s52v4@vossie.net::13e1004b-becf-4210-8053-dd6899d2092b" providerId="AD" clId="Web-{2D1893FB-6162-2225-3081-D273A9306133}" dt="2023-06-29T12:14:25.580" v="708"/>
          <ac:picMkLst>
            <pc:docMk/>
            <pc:sldMk cId="2327644871" sldId="266"/>
            <ac:picMk id="5" creationId="{17822137-4387-566E-DE12-7EDFF7C22F07}"/>
          </ac:picMkLst>
        </pc:picChg>
        <pc:picChg chg="add del mod modCrop">
          <ac:chgData name="Alex Romburgh" userId="S::rph2s52v4@vossie.net::13e1004b-becf-4210-8053-dd6899d2092b" providerId="AD" clId="Web-{2D1893FB-6162-2225-3081-D273A9306133}" dt="2023-06-29T12:15:34.394" v="715"/>
          <ac:picMkLst>
            <pc:docMk/>
            <pc:sldMk cId="2327644871" sldId="266"/>
            <ac:picMk id="6" creationId="{D3BFD90D-769B-2A9C-F7AF-9F34BE1DCF8B}"/>
          </ac:picMkLst>
        </pc:picChg>
        <pc:picChg chg="add mod modCrop">
          <ac:chgData name="Alex Romburgh" userId="S::rph2s52v4@vossie.net::13e1004b-becf-4210-8053-dd6899d2092b" providerId="AD" clId="Web-{2D1893FB-6162-2225-3081-D273A9306133}" dt="2023-06-29T12:18:35.852" v="756" actId="1076"/>
          <ac:picMkLst>
            <pc:docMk/>
            <pc:sldMk cId="2327644871" sldId="266"/>
            <ac:picMk id="7" creationId="{82453252-E5ED-3067-73B1-45FF82DC072B}"/>
          </ac:picMkLst>
        </pc:picChg>
        <pc:picChg chg="add mod">
          <ac:chgData name="Alex Romburgh" userId="S::rph2s52v4@vossie.net::13e1004b-becf-4210-8053-dd6899d2092b" providerId="AD" clId="Web-{2D1893FB-6162-2225-3081-D273A9306133}" dt="2023-06-29T12:26:56.020" v="818" actId="1076"/>
          <ac:picMkLst>
            <pc:docMk/>
            <pc:sldMk cId="2327644871" sldId="266"/>
            <ac:picMk id="18" creationId="{ED38CCFA-45F5-2EBC-AB52-C50B9A1ACCE3}"/>
          </ac:picMkLst>
        </pc:picChg>
      </pc:sldChg>
      <pc:sldChg chg="addSp delSp modSp new mod setBg">
        <pc:chgData name="Alex Romburgh" userId="S::rph2s52v4@vossie.net::13e1004b-becf-4210-8053-dd6899d2092b" providerId="AD" clId="Web-{2D1893FB-6162-2225-3081-D273A9306133}" dt="2023-06-29T12:29:02.726" v="892" actId="20577"/>
        <pc:sldMkLst>
          <pc:docMk/>
          <pc:sldMk cId="3073532883" sldId="267"/>
        </pc:sldMkLst>
        <pc:spChg chg="mod">
          <ac:chgData name="Alex Romburgh" userId="S::rph2s52v4@vossie.net::13e1004b-becf-4210-8053-dd6899d2092b" providerId="AD" clId="Web-{2D1893FB-6162-2225-3081-D273A9306133}" dt="2023-06-29T12:27:30.474" v="828"/>
          <ac:spMkLst>
            <pc:docMk/>
            <pc:sldMk cId="3073532883" sldId="267"/>
            <ac:spMk id="2" creationId="{A1FAD3AE-8955-AC8E-7135-29B51DE0CBE2}"/>
          </ac:spMkLst>
        </pc:spChg>
        <pc:spChg chg="del">
          <ac:chgData name="Alex Romburgh" userId="S::rph2s52v4@vossie.net::13e1004b-becf-4210-8053-dd6899d2092b" providerId="AD" clId="Web-{2D1893FB-6162-2225-3081-D273A9306133}" dt="2023-06-29T12:27:18.880" v="824"/>
          <ac:spMkLst>
            <pc:docMk/>
            <pc:sldMk cId="3073532883" sldId="267"/>
            <ac:spMk id="3" creationId="{65BD25CE-904A-2FB7-99DC-F3772D220C5E}"/>
          </ac:spMkLst>
        </pc:spChg>
        <pc:spChg chg="add del">
          <ac:chgData name="Alex Romburgh" userId="S::rph2s52v4@vossie.net::13e1004b-becf-4210-8053-dd6899d2092b" providerId="AD" clId="Web-{2D1893FB-6162-2225-3081-D273A9306133}" dt="2023-06-29T12:27:30.459" v="827"/>
          <ac:spMkLst>
            <pc:docMk/>
            <pc:sldMk cId="3073532883" sldId="267"/>
            <ac:spMk id="8" creationId="{0C81DF1A-2C3D-85D8-0DE8-D5D21DEF1FCA}"/>
          </ac:spMkLst>
        </pc:spChg>
        <pc:spChg chg="add del">
          <ac:chgData name="Alex Romburgh" userId="S::rph2s52v4@vossie.net::13e1004b-becf-4210-8053-dd6899d2092b" providerId="AD" clId="Web-{2D1893FB-6162-2225-3081-D273A9306133}" dt="2023-06-29T12:27:30.459" v="827"/>
          <ac:spMkLst>
            <pc:docMk/>
            <pc:sldMk cId="3073532883" sldId="267"/>
            <ac:spMk id="11" creationId="{E8A8EAB8-D2FF-444D-B34B-7D32F106AD0E}"/>
          </ac:spMkLst>
        </pc:spChg>
        <pc:spChg chg="add">
          <ac:chgData name="Alex Romburgh" userId="S::rph2s52v4@vossie.net::13e1004b-becf-4210-8053-dd6899d2092b" providerId="AD" clId="Web-{2D1893FB-6162-2225-3081-D273A9306133}" dt="2023-06-29T12:27:30.474" v="828"/>
          <ac:spMkLst>
            <pc:docMk/>
            <pc:sldMk cId="3073532883" sldId="267"/>
            <ac:spMk id="17" creationId="{F821940F-7A1D-4ACC-85B4-A932898ABB37}"/>
          </ac:spMkLst>
        </pc:spChg>
        <pc:spChg chg="add">
          <ac:chgData name="Alex Romburgh" userId="S::rph2s52v4@vossie.net::13e1004b-becf-4210-8053-dd6899d2092b" providerId="AD" clId="Web-{2D1893FB-6162-2225-3081-D273A9306133}" dt="2023-06-29T12:27:30.474" v="828"/>
          <ac:spMkLst>
            <pc:docMk/>
            <pc:sldMk cId="3073532883" sldId="267"/>
            <ac:spMk id="18" creationId="{16674508-81D3-48CF-96BF-7FC60EAA572A}"/>
          </ac:spMkLst>
        </pc:spChg>
        <pc:spChg chg="add mod">
          <ac:chgData name="Alex Romburgh" userId="S::rph2s52v4@vossie.net::13e1004b-becf-4210-8053-dd6899d2092b" providerId="AD" clId="Web-{2D1893FB-6162-2225-3081-D273A9306133}" dt="2023-06-29T12:29:02.726" v="892" actId="20577"/>
          <ac:spMkLst>
            <pc:docMk/>
            <pc:sldMk cId="3073532883" sldId="267"/>
            <ac:spMk id="19" creationId="{5E4819E1-D204-F021-4E8E-B667F99B4A59}"/>
          </ac:spMkLst>
        </pc:spChg>
        <pc:picChg chg="add mod ord">
          <ac:chgData name="Alex Romburgh" userId="S::rph2s52v4@vossie.net::13e1004b-becf-4210-8053-dd6899d2092b" providerId="AD" clId="Web-{2D1893FB-6162-2225-3081-D273A9306133}" dt="2023-06-29T12:27:37.584" v="830" actId="1076"/>
          <ac:picMkLst>
            <pc:docMk/>
            <pc:sldMk cId="3073532883" sldId="267"/>
            <ac:picMk id="4" creationId="{6B9C5CD5-4041-2731-8F97-FFF9F0E4170E}"/>
          </ac:picMkLst>
        </pc:picChg>
        <pc:cxnChg chg="add del">
          <ac:chgData name="Alex Romburgh" userId="S::rph2s52v4@vossie.net::13e1004b-becf-4210-8053-dd6899d2092b" providerId="AD" clId="Web-{2D1893FB-6162-2225-3081-D273A9306133}" dt="2023-06-29T12:27:30.459" v="827"/>
          <ac:cxnSpMkLst>
            <pc:docMk/>
            <pc:sldMk cId="3073532883" sldId="267"/>
            <ac:cxnSpMk id="13" creationId="{EEA38897-7BA3-4408-8083-3235339C4A60}"/>
          </ac:cxnSpMkLst>
        </pc:cxnChg>
        <pc:cxnChg chg="add del">
          <ac:chgData name="Alex Romburgh" userId="S::rph2s52v4@vossie.net::13e1004b-becf-4210-8053-dd6899d2092b" providerId="AD" clId="Web-{2D1893FB-6162-2225-3081-D273A9306133}" dt="2023-06-29T12:27:30.459" v="827"/>
          <ac:cxnSpMkLst>
            <pc:docMk/>
            <pc:sldMk cId="3073532883" sldId="267"/>
            <ac:cxnSpMk id="15" creationId="{F11AD06B-AB20-4097-8606-5DA00DBACE88}"/>
          </ac:cxnSpMkLst>
        </pc:cxnChg>
      </pc:sldChg>
      <pc:sldChg chg="addSp delSp modSp new mod setBg setClrOvrMap">
        <pc:chgData name="Alex Romburgh" userId="S::rph2s52v4@vossie.net::13e1004b-becf-4210-8053-dd6899d2092b" providerId="AD" clId="Web-{2D1893FB-6162-2225-3081-D273A9306133}" dt="2023-06-29T12:31:56.246" v="924"/>
        <pc:sldMkLst>
          <pc:docMk/>
          <pc:sldMk cId="3858225316" sldId="268"/>
        </pc:sldMkLst>
        <pc:spChg chg="mod">
          <ac:chgData name="Alex Romburgh" userId="S::rph2s52v4@vossie.net::13e1004b-becf-4210-8053-dd6899d2092b" providerId="AD" clId="Web-{2D1893FB-6162-2225-3081-D273A9306133}" dt="2023-06-29T12:31:56.246" v="924"/>
          <ac:spMkLst>
            <pc:docMk/>
            <pc:sldMk cId="3858225316" sldId="268"/>
            <ac:spMk id="2" creationId="{D4008A72-FBAA-C000-415B-2396D15A1861}"/>
          </ac:spMkLst>
        </pc:spChg>
        <pc:spChg chg="del">
          <ac:chgData name="Alex Romburgh" userId="S::rph2s52v4@vossie.net::13e1004b-becf-4210-8053-dd6899d2092b" providerId="AD" clId="Web-{2D1893FB-6162-2225-3081-D273A9306133}" dt="2023-06-29T12:31:11.073" v="894"/>
          <ac:spMkLst>
            <pc:docMk/>
            <pc:sldMk cId="3858225316" sldId="268"/>
            <ac:spMk id="3" creationId="{BB70E85B-F44A-1B4E-18A6-0FD11941ADA9}"/>
          </ac:spMkLst>
        </pc:spChg>
        <pc:spChg chg="add">
          <ac:chgData name="Alex Romburgh" userId="S::rph2s52v4@vossie.net::13e1004b-becf-4210-8053-dd6899d2092b" providerId="AD" clId="Web-{2D1893FB-6162-2225-3081-D273A9306133}" dt="2023-06-29T12:31:56.246" v="924"/>
          <ac:spMkLst>
            <pc:docMk/>
            <pc:sldMk cId="3858225316" sldId="268"/>
            <ac:spMk id="7" creationId="{66B332A4-D438-4773-A77F-5ED49A448D9D}"/>
          </ac:spMkLst>
        </pc:spChg>
        <pc:spChg chg="add">
          <ac:chgData name="Alex Romburgh" userId="S::rph2s52v4@vossie.net::13e1004b-becf-4210-8053-dd6899d2092b" providerId="AD" clId="Web-{2D1893FB-6162-2225-3081-D273A9306133}" dt="2023-06-29T12:31:56.246" v="924"/>
          <ac:spMkLst>
            <pc:docMk/>
            <pc:sldMk cId="3858225316" sldId="268"/>
            <ac:spMk id="9" creationId="{DF9AD32D-FF05-44F4-BD4D-9CEE89B71EB9}"/>
          </ac:spMkLst>
        </pc:spChg>
      </pc:sldChg>
      <pc:sldChg chg="delSp modSp new del">
        <pc:chgData name="Alex Romburgh" userId="S::rph2s52v4@vossie.net::13e1004b-becf-4210-8053-dd6899d2092b" providerId="AD" clId="Web-{2D1893FB-6162-2225-3081-D273A9306133}" dt="2023-06-29T12:32:47.482" v="950"/>
        <pc:sldMkLst>
          <pc:docMk/>
          <pc:sldMk cId="3300520205" sldId="269"/>
        </pc:sldMkLst>
        <pc:spChg chg="mod">
          <ac:chgData name="Alex Romburgh" userId="S::rph2s52v4@vossie.net::13e1004b-becf-4210-8053-dd6899d2092b" providerId="AD" clId="Web-{2D1893FB-6162-2225-3081-D273A9306133}" dt="2023-06-29T12:32:44.669" v="949" actId="20577"/>
          <ac:spMkLst>
            <pc:docMk/>
            <pc:sldMk cId="3300520205" sldId="269"/>
            <ac:spMk id="2" creationId="{02A81CA3-28FA-3168-D29D-0487A8F4CA9D}"/>
          </ac:spMkLst>
        </pc:spChg>
        <pc:spChg chg="del">
          <ac:chgData name="Alex Romburgh" userId="S::rph2s52v4@vossie.net::13e1004b-becf-4210-8053-dd6899d2092b" providerId="AD" clId="Web-{2D1893FB-6162-2225-3081-D273A9306133}" dt="2023-06-29T12:32:33.841" v="926"/>
          <ac:spMkLst>
            <pc:docMk/>
            <pc:sldMk cId="3300520205" sldId="269"/>
            <ac:spMk id="3" creationId="{F39021F5-3CF5-4E3D-8AE1-51DB55FF705F}"/>
          </ac:spMkLst>
        </pc:spChg>
      </pc:sldChg>
      <pc:sldMasterChg chg="del delSldLayout">
        <pc:chgData name="Alex Romburgh" userId="S::rph2s52v4@vossie.net::13e1004b-becf-4210-8053-dd6899d2092b" providerId="AD" clId="Web-{2D1893FB-6162-2225-3081-D273A9306133}" dt="2023-06-29T10:52:33.427" v="26"/>
        <pc:sldMasterMkLst>
          <pc:docMk/>
          <pc:sldMasterMk cId="2460954070" sldId="2147483660"/>
        </pc:sldMasterMkLst>
        <pc:sldLayoutChg chg="del">
          <pc:chgData name="Alex Romburgh" userId="S::rph2s52v4@vossie.net::13e1004b-becf-4210-8053-dd6899d2092b" providerId="AD" clId="Web-{2D1893FB-6162-2225-3081-D273A9306133}" dt="2023-06-29T10:52:33.427" v="26"/>
          <pc:sldLayoutMkLst>
            <pc:docMk/>
            <pc:sldMasterMk cId="2460954070" sldId="2147483660"/>
            <pc:sldLayoutMk cId="2385387890" sldId="2147483661"/>
          </pc:sldLayoutMkLst>
        </pc:sldLayoutChg>
        <pc:sldLayoutChg chg="del">
          <pc:chgData name="Alex Romburgh" userId="S::rph2s52v4@vossie.net::13e1004b-becf-4210-8053-dd6899d2092b" providerId="AD" clId="Web-{2D1893FB-6162-2225-3081-D273A9306133}" dt="2023-06-29T10:52:33.427" v="26"/>
          <pc:sldLayoutMkLst>
            <pc:docMk/>
            <pc:sldMasterMk cId="2460954070" sldId="2147483660"/>
            <pc:sldLayoutMk cId="949138452" sldId="2147483662"/>
          </pc:sldLayoutMkLst>
        </pc:sldLayoutChg>
        <pc:sldLayoutChg chg="del">
          <pc:chgData name="Alex Romburgh" userId="S::rph2s52v4@vossie.net::13e1004b-becf-4210-8053-dd6899d2092b" providerId="AD" clId="Web-{2D1893FB-6162-2225-3081-D273A9306133}" dt="2023-06-29T10:52:33.427" v="26"/>
          <pc:sldLayoutMkLst>
            <pc:docMk/>
            <pc:sldMasterMk cId="2460954070" sldId="2147483660"/>
            <pc:sldLayoutMk cId="2591524520" sldId="2147483663"/>
          </pc:sldLayoutMkLst>
        </pc:sldLayoutChg>
        <pc:sldLayoutChg chg="del">
          <pc:chgData name="Alex Romburgh" userId="S::rph2s52v4@vossie.net::13e1004b-becf-4210-8053-dd6899d2092b" providerId="AD" clId="Web-{2D1893FB-6162-2225-3081-D273A9306133}" dt="2023-06-29T10:52:33.427" v="26"/>
          <pc:sldLayoutMkLst>
            <pc:docMk/>
            <pc:sldMasterMk cId="2460954070" sldId="2147483660"/>
            <pc:sldLayoutMk cId="1203092039" sldId="2147483664"/>
          </pc:sldLayoutMkLst>
        </pc:sldLayoutChg>
        <pc:sldLayoutChg chg="del">
          <pc:chgData name="Alex Romburgh" userId="S::rph2s52v4@vossie.net::13e1004b-becf-4210-8053-dd6899d2092b" providerId="AD" clId="Web-{2D1893FB-6162-2225-3081-D273A9306133}" dt="2023-06-29T10:52:33.427" v="26"/>
          <pc:sldLayoutMkLst>
            <pc:docMk/>
            <pc:sldMasterMk cId="2460954070" sldId="2147483660"/>
            <pc:sldLayoutMk cId="3733172339" sldId="2147483665"/>
          </pc:sldLayoutMkLst>
        </pc:sldLayoutChg>
        <pc:sldLayoutChg chg="del">
          <pc:chgData name="Alex Romburgh" userId="S::rph2s52v4@vossie.net::13e1004b-becf-4210-8053-dd6899d2092b" providerId="AD" clId="Web-{2D1893FB-6162-2225-3081-D273A9306133}" dt="2023-06-29T10:52:33.427" v="26"/>
          <pc:sldLayoutMkLst>
            <pc:docMk/>
            <pc:sldMasterMk cId="2460954070" sldId="2147483660"/>
            <pc:sldLayoutMk cId="3210312558" sldId="2147483666"/>
          </pc:sldLayoutMkLst>
        </pc:sldLayoutChg>
        <pc:sldLayoutChg chg="del">
          <pc:chgData name="Alex Romburgh" userId="S::rph2s52v4@vossie.net::13e1004b-becf-4210-8053-dd6899d2092b" providerId="AD" clId="Web-{2D1893FB-6162-2225-3081-D273A9306133}" dt="2023-06-29T10:52:33.427" v="26"/>
          <pc:sldLayoutMkLst>
            <pc:docMk/>
            <pc:sldMasterMk cId="2460954070" sldId="2147483660"/>
            <pc:sldLayoutMk cId="3146388984" sldId="2147483667"/>
          </pc:sldLayoutMkLst>
        </pc:sldLayoutChg>
        <pc:sldLayoutChg chg="del">
          <pc:chgData name="Alex Romburgh" userId="S::rph2s52v4@vossie.net::13e1004b-becf-4210-8053-dd6899d2092b" providerId="AD" clId="Web-{2D1893FB-6162-2225-3081-D273A9306133}" dt="2023-06-29T10:52:33.427" v="26"/>
          <pc:sldLayoutMkLst>
            <pc:docMk/>
            <pc:sldMasterMk cId="2460954070" sldId="2147483660"/>
            <pc:sldLayoutMk cId="3171841454" sldId="2147483668"/>
          </pc:sldLayoutMkLst>
        </pc:sldLayoutChg>
        <pc:sldLayoutChg chg="del">
          <pc:chgData name="Alex Romburgh" userId="S::rph2s52v4@vossie.net::13e1004b-becf-4210-8053-dd6899d2092b" providerId="AD" clId="Web-{2D1893FB-6162-2225-3081-D273A9306133}" dt="2023-06-29T10:52:33.427" v="26"/>
          <pc:sldLayoutMkLst>
            <pc:docMk/>
            <pc:sldMasterMk cId="2460954070" sldId="2147483660"/>
            <pc:sldLayoutMk cId="1718958274" sldId="2147483669"/>
          </pc:sldLayoutMkLst>
        </pc:sldLayoutChg>
        <pc:sldLayoutChg chg="del">
          <pc:chgData name="Alex Romburgh" userId="S::rph2s52v4@vossie.net::13e1004b-becf-4210-8053-dd6899d2092b" providerId="AD" clId="Web-{2D1893FB-6162-2225-3081-D273A9306133}" dt="2023-06-29T10:52:33.427" v="26"/>
          <pc:sldLayoutMkLst>
            <pc:docMk/>
            <pc:sldMasterMk cId="2460954070" sldId="2147483660"/>
            <pc:sldLayoutMk cId="2202905451" sldId="2147483670"/>
          </pc:sldLayoutMkLst>
        </pc:sldLayoutChg>
        <pc:sldLayoutChg chg="del">
          <pc:chgData name="Alex Romburgh" userId="S::rph2s52v4@vossie.net::13e1004b-becf-4210-8053-dd6899d2092b" providerId="AD" clId="Web-{2D1893FB-6162-2225-3081-D273A9306133}" dt="2023-06-29T10:52:33.427" v="26"/>
          <pc:sldLayoutMkLst>
            <pc:docMk/>
            <pc:sldMasterMk cId="2460954070" sldId="2147483660"/>
            <pc:sldLayoutMk cId="3479445657" sldId="2147483671"/>
          </pc:sldLayoutMkLst>
        </pc:sldLayoutChg>
      </pc:sldMasterChg>
      <pc:sldMasterChg chg="add del addSldLayout delSldLayout modSldLayout">
        <pc:chgData name="Alex Romburgh" userId="S::rph2s52v4@vossie.net::13e1004b-becf-4210-8053-dd6899d2092b" providerId="AD" clId="Web-{2D1893FB-6162-2225-3081-D273A9306133}" dt="2023-06-29T10:52:40.396" v="27"/>
        <pc:sldMasterMkLst>
          <pc:docMk/>
          <pc:sldMasterMk cId="1552386866" sldId="2147483672"/>
        </pc:sldMasterMkLst>
        <pc:sldLayoutChg chg="add del mod replId">
          <pc:chgData name="Alex Romburgh" userId="S::rph2s52v4@vossie.net::13e1004b-becf-4210-8053-dd6899d2092b" providerId="AD" clId="Web-{2D1893FB-6162-2225-3081-D273A9306133}" dt="2023-06-29T10:52:40.396" v="27"/>
          <pc:sldLayoutMkLst>
            <pc:docMk/>
            <pc:sldMasterMk cId="1552386866" sldId="2147483672"/>
            <pc:sldLayoutMk cId="1866800669" sldId="2147483673"/>
          </pc:sldLayoutMkLst>
        </pc:sldLayoutChg>
        <pc:sldLayoutChg chg="add del mod replId">
          <pc:chgData name="Alex Romburgh" userId="S::rph2s52v4@vossie.net::13e1004b-becf-4210-8053-dd6899d2092b" providerId="AD" clId="Web-{2D1893FB-6162-2225-3081-D273A9306133}" dt="2023-06-29T10:52:40.396" v="27"/>
          <pc:sldLayoutMkLst>
            <pc:docMk/>
            <pc:sldMasterMk cId="1552386866" sldId="2147483672"/>
            <pc:sldLayoutMk cId="2298323317" sldId="2147483674"/>
          </pc:sldLayoutMkLst>
        </pc:sldLayoutChg>
        <pc:sldLayoutChg chg="add del mod replId">
          <pc:chgData name="Alex Romburgh" userId="S::rph2s52v4@vossie.net::13e1004b-becf-4210-8053-dd6899d2092b" providerId="AD" clId="Web-{2D1893FB-6162-2225-3081-D273A9306133}" dt="2023-06-29T10:52:40.396" v="27"/>
          <pc:sldLayoutMkLst>
            <pc:docMk/>
            <pc:sldMasterMk cId="1552386866" sldId="2147483672"/>
            <pc:sldLayoutMk cId="2387557242" sldId="2147483675"/>
          </pc:sldLayoutMkLst>
        </pc:sldLayoutChg>
        <pc:sldLayoutChg chg="add del mod replId">
          <pc:chgData name="Alex Romburgh" userId="S::rph2s52v4@vossie.net::13e1004b-becf-4210-8053-dd6899d2092b" providerId="AD" clId="Web-{2D1893FB-6162-2225-3081-D273A9306133}" dt="2023-06-29T10:52:40.396" v="27"/>
          <pc:sldLayoutMkLst>
            <pc:docMk/>
            <pc:sldMasterMk cId="1552386866" sldId="2147483672"/>
            <pc:sldLayoutMk cId="2075008232" sldId="2147483676"/>
          </pc:sldLayoutMkLst>
        </pc:sldLayoutChg>
        <pc:sldLayoutChg chg="add del mod replId">
          <pc:chgData name="Alex Romburgh" userId="S::rph2s52v4@vossie.net::13e1004b-becf-4210-8053-dd6899d2092b" providerId="AD" clId="Web-{2D1893FB-6162-2225-3081-D273A9306133}" dt="2023-06-29T10:52:40.396" v="27"/>
          <pc:sldLayoutMkLst>
            <pc:docMk/>
            <pc:sldMasterMk cId="1552386866" sldId="2147483672"/>
            <pc:sldLayoutMk cId="2323484781" sldId="2147483677"/>
          </pc:sldLayoutMkLst>
        </pc:sldLayoutChg>
        <pc:sldLayoutChg chg="add del mod replId">
          <pc:chgData name="Alex Romburgh" userId="S::rph2s52v4@vossie.net::13e1004b-becf-4210-8053-dd6899d2092b" providerId="AD" clId="Web-{2D1893FB-6162-2225-3081-D273A9306133}" dt="2023-06-29T10:52:40.396" v="27"/>
          <pc:sldLayoutMkLst>
            <pc:docMk/>
            <pc:sldMasterMk cId="1552386866" sldId="2147483672"/>
            <pc:sldLayoutMk cId="1163840176" sldId="2147483678"/>
          </pc:sldLayoutMkLst>
        </pc:sldLayoutChg>
        <pc:sldLayoutChg chg="add del mod replId">
          <pc:chgData name="Alex Romburgh" userId="S::rph2s52v4@vossie.net::13e1004b-becf-4210-8053-dd6899d2092b" providerId="AD" clId="Web-{2D1893FB-6162-2225-3081-D273A9306133}" dt="2023-06-29T10:52:40.396" v="27"/>
          <pc:sldLayoutMkLst>
            <pc:docMk/>
            <pc:sldMasterMk cId="1552386866" sldId="2147483672"/>
            <pc:sldLayoutMk cId="4279406365" sldId="2147483679"/>
          </pc:sldLayoutMkLst>
        </pc:sldLayoutChg>
        <pc:sldLayoutChg chg="add del mod replId">
          <pc:chgData name="Alex Romburgh" userId="S::rph2s52v4@vossie.net::13e1004b-becf-4210-8053-dd6899d2092b" providerId="AD" clId="Web-{2D1893FB-6162-2225-3081-D273A9306133}" dt="2023-06-29T10:52:40.396" v="27"/>
          <pc:sldLayoutMkLst>
            <pc:docMk/>
            <pc:sldMasterMk cId="1552386866" sldId="2147483672"/>
            <pc:sldLayoutMk cId="687620269" sldId="2147483680"/>
          </pc:sldLayoutMkLst>
        </pc:sldLayoutChg>
        <pc:sldLayoutChg chg="add del mod replId">
          <pc:chgData name="Alex Romburgh" userId="S::rph2s52v4@vossie.net::13e1004b-becf-4210-8053-dd6899d2092b" providerId="AD" clId="Web-{2D1893FB-6162-2225-3081-D273A9306133}" dt="2023-06-29T10:52:40.396" v="27"/>
          <pc:sldLayoutMkLst>
            <pc:docMk/>
            <pc:sldMasterMk cId="1552386866" sldId="2147483672"/>
            <pc:sldLayoutMk cId="2089203511" sldId="2147483681"/>
          </pc:sldLayoutMkLst>
        </pc:sldLayoutChg>
        <pc:sldLayoutChg chg="add del mod replId">
          <pc:chgData name="Alex Romburgh" userId="S::rph2s52v4@vossie.net::13e1004b-becf-4210-8053-dd6899d2092b" providerId="AD" clId="Web-{2D1893FB-6162-2225-3081-D273A9306133}" dt="2023-06-29T10:52:40.396" v="27"/>
          <pc:sldLayoutMkLst>
            <pc:docMk/>
            <pc:sldMasterMk cId="1552386866" sldId="2147483672"/>
            <pc:sldLayoutMk cId="2555372120" sldId="2147483682"/>
          </pc:sldLayoutMkLst>
        </pc:sldLayoutChg>
        <pc:sldLayoutChg chg="add del mod replId">
          <pc:chgData name="Alex Romburgh" userId="S::rph2s52v4@vossie.net::13e1004b-becf-4210-8053-dd6899d2092b" providerId="AD" clId="Web-{2D1893FB-6162-2225-3081-D273A9306133}" dt="2023-06-29T10:52:40.396" v="27"/>
          <pc:sldLayoutMkLst>
            <pc:docMk/>
            <pc:sldMasterMk cId="1552386866" sldId="2147483672"/>
            <pc:sldLayoutMk cId="2029852131" sldId="2147483683"/>
          </pc:sldLayoutMkLst>
        </pc:sldLayoutChg>
      </pc:sldMasterChg>
      <pc:sldMasterChg chg="add del addSldLayout delSldLayout modSldLayout">
        <pc:chgData name="Alex Romburgh" userId="S::rph2s52v4@vossie.net::13e1004b-becf-4210-8053-dd6899d2092b" providerId="AD" clId="Web-{2D1893FB-6162-2225-3081-D273A9306133}" dt="2023-06-29T10:52:50.693" v="28"/>
        <pc:sldMasterMkLst>
          <pc:docMk/>
          <pc:sldMasterMk cId="3228285715" sldId="2147483684"/>
        </pc:sldMasterMkLst>
        <pc:sldLayoutChg chg="add del mod replId">
          <pc:chgData name="Alex Romburgh" userId="S::rph2s52v4@vossie.net::13e1004b-becf-4210-8053-dd6899d2092b" providerId="AD" clId="Web-{2D1893FB-6162-2225-3081-D273A9306133}" dt="2023-06-29T10:52:50.693" v="28"/>
          <pc:sldLayoutMkLst>
            <pc:docMk/>
            <pc:sldMasterMk cId="3228285715" sldId="2147483684"/>
            <pc:sldLayoutMk cId="3179421769" sldId="2147483685"/>
          </pc:sldLayoutMkLst>
        </pc:sldLayoutChg>
        <pc:sldLayoutChg chg="add del mod replId">
          <pc:chgData name="Alex Romburgh" userId="S::rph2s52v4@vossie.net::13e1004b-becf-4210-8053-dd6899d2092b" providerId="AD" clId="Web-{2D1893FB-6162-2225-3081-D273A9306133}" dt="2023-06-29T10:52:50.693" v="28"/>
          <pc:sldLayoutMkLst>
            <pc:docMk/>
            <pc:sldMasterMk cId="3228285715" sldId="2147483684"/>
            <pc:sldLayoutMk cId="2459264421" sldId="2147483686"/>
          </pc:sldLayoutMkLst>
        </pc:sldLayoutChg>
        <pc:sldLayoutChg chg="add del mod replId">
          <pc:chgData name="Alex Romburgh" userId="S::rph2s52v4@vossie.net::13e1004b-becf-4210-8053-dd6899d2092b" providerId="AD" clId="Web-{2D1893FB-6162-2225-3081-D273A9306133}" dt="2023-06-29T10:52:50.693" v="28"/>
          <pc:sldLayoutMkLst>
            <pc:docMk/>
            <pc:sldMasterMk cId="3228285715" sldId="2147483684"/>
            <pc:sldLayoutMk cId="1860776637" sldId="2147483687"/>
          </pc:sldLayoutMkLst>
        </pc:sldLayoutChg>
        <pc:sldLayoutChg chg="add del mod replId">
          <pc:chgData name="Alex Romburgh" userId="S::rph2s52v4@vossie.net::13e1004b-becf-4210-8053-dd6899d2092b" providerId="AD" clId="Web-{2D1893FB-6162-2225-3081-D273A9306133}" dt="2023-06-29T10:52:50.693" v="28"/>
          <pc:sldLayoutMkLst>
            <pc:docMk/>
            <pc:sldMasterMk cId="3228285715" sldId="2147483684"/>
            <pc:sldLayoutMk cId="2795839386" sldId="2147483688"/>
          </pc:sldLayoutMkLst>
        </pc:sldLayoutChg>
        <pc:sldLayoutChg chg="add del mod replId">
          <pc:chgData name="Alex Romburgh" userId="S::rph2s52v4@vossie.net::13e1004b-becf-4210-8053-dd6899d2092b" providerId="AD" clId="Web-{2D1893FB-6162-2225-3081-D273A9306133}" dt="2023-06-29T10:52:50.693" v="28"/>
          <pc:sldLayoutMkLst>
            <pc:docMk/>
            <pc:sldMasterMk cId="3228285715" sldId="2147483684"/>
            <pc:sldLayoutMk cId="3081878059" sldId="2147483689"/>
          </pc:sldLayoutMkLst>
        </pc:sldLayoutChg>
        <pc:sldLayoutChg chg="add del mod replId">
          <pc:chgData name="Alex Romburgh" userId="S::rph2s52v4@vossie.net::13e1004b-becf-4210-8053-dd6899d2092b" providerId="AD" clId="Web-{2D1893FB-6162-2225-3081-D273A9306133}" dt="2023-06-29T10:52:50.693" v="28"/>
          <pc:sldLayoutMkLst>
            <pc:docMk/>
            <pc:sldMasterMk cId="3228285715" sldId="2147483684"/>
            <pc:sldLayoutMk cId="2327450056" sldId="2147483690"/>
          </pc:sldLayoutMkLst>
        </pc:sldLayoutChg>
        <pc:sldLayoutChg chg="add del mod replId">
          <pc:chgData name="Alex Romburgh" userId="S::rph2s52v4@vossie.net::13e1004b-becf-4210-8053-dd6899d2092b" providerId="AD" clId="Web-{2D1893FB-6162-2225-3081-D273A9306133}" dt="2023-06-29T10:52:50.693" v="28"/>
          <pc:sldLayoutMkLst>
            <pc:docMk/>
            <pc:sldMasterMk cId="3228285715" sldId="2147483684"/>
            <pc:sldLayoutMk cId="964177166" sldId="2147483691"/>
          </pc:sldLayoutMkLst>
        </pc:sldLayoutChg>
        <pc:sldLayoutChg chg="add del mod replId">
          <pc:chgData name="Alex Romburgh" userId="S::rph2s52v4@vossie.net::13e1004b-becf-4210-8053-dd6899d2092b" providerId="AD" clId="Web-{2D1893FB-6162-2225-3081-D273A9306133}" dt="2023-06-29T10:52:50.693" v="28"/>
          <pc:sldLayoutMkLst>
            <pc:docMk/>
            <pc:sldMasterMk cId="3228285715" sldId="2147483684"/>
            <pc:sldLayoutMk cId="1602097289" sldId="2147483692"/>
          </pc:sldLayoutMkLst>
        </pc:sldLayoutChg>
        <pc:sldLayoutChg chg="add del mod replId">
          <pc:chgData name="Alex Romburgh" userId="S::rph2s52v4@vossie.net::13e1004b-becf-4210-8053-dd6899d2092b" providerId="AD" clId="Web-{2D1893FB-6162-2225-3081-D273A9306133}" dt="2023-06-29T10:52:50.693" v="28"/>
          <pc:sldLayoutMkLst>
            <pc:docMk/>
            <pc:sldMasterMk cId="3228285715" sldId="2147483684"/>
            <pc:sldLayoutMk cId="3531534906" sldId="2147483693"/>
          </pc:sldLayoutMkLst>
        </pc:sldLayoutChg>
        <pc:sldLayoutChg chg="add del mod replId">
          <pc:chgData name="Alex Romburgh" userId="S::rph2s52v4@vossie.net::13e1004b-becf-4210-8053-dd6899d2092b" providerId="AD" clId="Web-{2D1893FB-6162-2225-3081-D273A9306133}" dt="2023-06-29T10:52:50.693" v="28"/>
          <pc:sldLayoutMkLst>
            <pc:docMk/>
            <pc:sldMasterMk cId="3228285715" sldId="2147483684"/>
            <pc:sldLayoutMk cId="1804550381" sldId="2147483694"/>
          </pc:sldLayoutMkLst>
        </pc:sldLayoutChg>
        <pc:sldLayoutChg chg="add del mod replId">
          <pc:chgData name="Alex Romburgh" userId="S::rph2s52v4@vossie.net::13e1004b-becf-4210-8053-dd6899d2092b" providerId="AD" clId="Web-{2D1893FB-6162-2225-3081-D273A9306133}" dt="2023-06-29T10:52:50.693" v="28"/>
          <pc:sldLayoutMkLst>
            <pc:docMk/>
            <pc:sldMasterMk cId="3228285715" sldId="2147483684"/>
            <pc:sldLayoutMk cId="1670853216" sldId="2147483695"/>
          </pc:sldLayoutMkLst>
        </pc:sldLayoutChg>
      </pc:sldMasterChg>
      <pc:sldMasterChg chg="add del addSldLayout delSldLayout modSldLayout">
        <pc:chgData name="Alex Romburgh" userId="S::rph2s52v4@vossie.net::13e1004b-becf-4210-8053-dd6899d2092b" providerId="AD" clId="Web-{2D1893FB-6162-2225-3081-D273A9306133}" dt="2023-06-29T11:44:38.364" v="537"/>
        <pc:sldMasterMkLst>
          <pc:docMk/>
          <pc:sldMasterMk cId="3796282321" sldId="2147483696"/>
        </pc:sldMasterMkLst>
        <pc:sldLayoutChg chg="add del mod replId">
          <pc:chgData name="Alex Romburgh" userId="S::rph2s52v4@vossie.net::13e1004b-becf-4210-8053-dd6899d2092b" providerId="AD" clId="Web-{2D1893FB-6162-2225-3081-D273A9306133}" dt="2023-06-29T11:44:38.364" v="537"/>
          <pc:sldLayoutMkLst>
            <pc:docMk/>
            <pc:sldMasterMk cId="3796282321" sldId="2147483696"/>
            <pc:sldLayoutMk cId="2975018543" sldId="2147483697"/>
          </pc:sldLayoutMkLst>
        </pc:sldLayoutChg>
        <pc:sldLayoutChg chg="add del mod replId">
          <pc:chgData name="Alex Romburgh" userId="S::rph2s52v4@vossie.net::13e1004b-becf-4210-8053-dd6899d2092b" providerId="AD" clId="Web-{2D1893FB-6162-2225-3081-D273A9306133}" dt="2023-06-29T11:44:38.364" v="537"/>
          <pc:sldLayoutMkLst>
            <pc:docMk/>
            <pc:sldMasterMk cId="3796282321" sldId="2147483696"/>
            <pc:sldLayoutMk cId="1231200876" sldId="2147483698"/>
          </pc:sldLayoutMkLst>
        </pc:sldLayoutChg>
        <pc:sldLayoutChg chg="add del mod replId">
          <pc:chgData name="Alex Romburgh" userId="S::rph2s52v4@vossie.net::13e1004b-becf-4210-8053-dd6899d2092b" providerId="AD" clId="Web-{2D1893FB-6162-2225-3081-D273A9306133}" dt="2023-06-29T11:44:38.364" v="537"/>
          <pc:sldLayoutMkLst>
            <pc:docMk/>
            <pc:sldMasterMk cId="3796282321" sldId="2147483696"/>
            <pc:sldLayoutMk cId="3922997455" sldId="2147483699"/>
          </pc:sldLayoutMkLst>
        </pc:sldLayoutChg>
        <pc:sldLayoutChg chg="add del mod replId">
          <pc:chgData name="Alex Romburgh" userId="S::rph2s52v4@vossie.net::13e1004b-becf-4210-8053-dd6899d2092b" providerId="AD" clId="Web-{2D1893FB-6162-2225-3081-D273A9306133}" dt="2023-06-29T11:44:38.364" v="537"/>
          <pc:sldLayoutMkLst>
            <pc:docMk/>
            <pc:sldMasterMk cId="3796282321" sldId="2147483696"/>
            <pc:sldLayoutMk cId="633629198" sldId="2147483700"/>
          </pc:sldLayoutMkLst>
        </pc:sldLayoutChg>
        <pc:sldLayoutChg chg="add del mod replId">
          <pc:chgData name="Alex Romburgh" userId="S::rph2s52v4@vossie.net::13e1004b-becf-4210-8053-dd6899d2092b" providerId="AD" clId="Web-{2D1893FB-6162-2225-3081-D273A9306133}" dt="2023-06-29T11:44:38.364" v="537"/>
          <pc:sldLayoutMkLst>
            <pc:docMk/>
            <pc:sldMasterMk cId="3796282321" sldId="2147483696"/>
            <pc:sldLayoutMk cId="2037020172" sldId="2147483701"/>
          </pc:sldLayoutMkLst>
        </pc:sldLayoutChg>
        <pc:sldLayoutChg chg="add del mod replId">
          <pc:chgData name="Alex Romburgh" userId="S::rph2s52v4@vossie.net::13e1004b-becf-4210-8053-dd6899d2092b" providerId="AD" clId="Web-{2D1893FB-6162-2225-3081-D273A9306133}" dt="2023-06-29T11:44:38.364" v="537"/>
          <pc:sldLayoutMkLst>
            <pc:docMk/>
            <pc:sldMasterMk cId="3796282321" sldId="2147483696"/>
            <pc:sldLayoutMk cId="3619255326" sldId="2147483702"/>
          </pc:sldLayoutMkLst>
        </pc:sldLayoutChg>
        <pc:sldLayoutChg chg="add del mod replId">
          <pc:chgData name="Alex Romburgh" userId="S::rph2s52v4@vossie.net::13e1004b-becf-4210-8053-dd6899d2092b" providerId="AD" clId="Web-{2D1893FB-6162-2225-3081-D273A9306133}" dt="2023-06-29T11:44:38.364" v="537"/>
          <pc:sldLayoutMkLst>
            <pc:docMk/>
            <pc:sldMasterMk cId="3796282321" sldId="2147483696"/>
            <pc:sldLayoutMk cId="993099039" sldId="2147483703"/>
          </pc:sldLayoutMkLst>
        </pc:sldLayoutChg>
        <pc:sldLayoutChg chg="add del mod replId">
          <pc:chgData name="Alex Romburgh" userId="S::rph2s52v4@vossie.net::13e1004b-becf-4210-8053-dd6899d2092b" providerId="AD" clId="Web-{2D1893FB-6162-2225-3081-D273A9306133}" dt="2023-06-29T11:44:38.364" v="537"/>
          <pc:sldLayoutMkLst>
            <pc:docMk/>
            <pc:sldMasterMk cId="3796282321" sldId="2147483696"/>
            <pc:sldLayoutMk cId="4042776734" sldId="2147483704"/>
          </pc:sldLayoutMkLst>
        </pc:sldLayoutChg>
        <pc:sldLayoutChg chg="add del mod replId">
          <pc:chgData name="Alex Romburgh" userId="S::rph2s52v4@vossie.net::13e1004b-becf-4210-8053-dd6899d2092b" providerId="AD" clId="Web-{2D1893FB-6162-2225-3081-D273A9306133}" dt="2023-06-29T11:44:38.364" v="537"/>
          <pc:sldLayoutMkLst>
            <pc:docMk/>
            <pc:sldMasterMk cId="3796282321" sldId="2147483696"/>
            <pc:sldLayoutMk cId="3511965967" sldId="2147483705"/>
          </pc:sldLayoutMkLst>
        </pc:sldLayoutChg>
        <pc:sldLayoutChg chg="add del mod replId">
          <pc:chgData name="Alex Romburgh" userId="S::rph2s52v4@vossie.net::13e1004b-becf-4210-8053-dd6899d2092b" providerId="AD" clId="Web-{2D1893FB-6162-2225-3081-D273A9306133}" dt="2023-06-29T11:44:38.364" v="537"/>
          <pc:sldLayoutMkLst>
            <pc:docMk/>
            <pc:sldMasterMk cId="3796282321" sldId="2147483696"/>
            <pc:sldLayoutMk cId="2434821230" sldId="2147483706"/>
          </pc:sldLayoutMkLst>
        </pc:sldLayoutChg>
        <pc:sldLayoutChg chg="add del mod replId">
          <pc:chgData name="Alex Romburgh" userId="S::rph2s52v4@vossie.net::13e1004b-becf-4210-8053-dd6899d2092b" providerId="AD" clId="Web-{2D1893FB-6162-2225-3081-D273A9306133}" dt="2023-06-29T11:44:38.364" v="537"/>
          <pc:sldLayoutMkLst>
            <pc:docMk/>
            <pc:sldMasterMk cId="3796282321" sldId="2147483696"/>
            <pc:sldLayoutMk cId="3697149799" sldId="2147483707"/>
          </pc:sldLayoutMkLst>
        </pc:sldLayoutChg>
      </pc:sldMasterChg>
      <pc:sldMasterChg chg="add del addSldLayout delSldLayout modSldLayout">
        <pc:chgData name="Alex Romburgh" userId="S::rph2s52v4@vossie.net::13e1004b-becf-4210-8053-dd6899d2092b" providerId="AD" clId="Web-{2D1893FB-6162-2225-3081-D273A9306133}" dt="2023-06-29T11:41:37.312" v="531"/>
        <pc:sldMasterMkLst>
          <pc:docMk/>
          <pc:sldMasterMk cId="1581255287" sldId="2147483708"/>
        </pc:sldMasterMkLst>
        <pc:sldLayoutChg chg="add del mod replId">
          <pc:chgData name="Alex Romburgh" userId="S::rph2s52v4@vossie.net::13e1004b-becf-4210-8053-dd6899d2092b" providerId="AD" clId="Web-{2D1893FB-6162-2225-3081-D273A9306133}" dt="2023-06-29T11:41:37.312" v="531"/>
          <pc:sldLayoutMkLst>
            <pc:docMk/>
            <pc:sldMasterMk cId="1581255287" sldId="2147483708"/>
            <pc:sldLayoutMk cId="1012185533" sldId="2147483709"/>
          </pc:sldLayoutMkLst>
        </pc:sldLayoutChg>
        <pc:sldLayoutChg chg="add del mod replId">
          <pc:chgData name="Alex Romburgh" userId="S::rph2s52v4@vossie.net::13e1004b-becf-4210-8053-dd6899d2092b" providerId="AD" clId="Web-{2D1893FB-6162-2225-3081-D273A9306133}" dt="2023-06-29T11:41:37.312" v="531"/>
          <pc:sldLayoutMkLst>
            <pc:docMk/>
            <pc:sldMasterMk cId="1581255287" sldId="2147483708"/>
            <pc:sldLayoutMk cId="1936298815" sldId="2147483710"/>
          </pc:sldLayoutMkLst>
        </pc:sldLayoutChg>
        <pc:sldLayoutChg chg="add del mod replId">
          <pc:chgData name="Alex Romburgh" userId="S::rph2s52v4@vossie.net::13e1004b-becf-4210-8053-dd6899d2092b" providerId="AD" clId="Web-{2D1893FB-6162-2225-3081-D273A9306133}" dt="2023-06-29T11:41:37.312" v="531"/>
          <pc:sldLayoutMkLst>
            <pc:docMk/>
            <pc:sldMasterMk cId="1581255287" sldId="2147483708"/>
            <pc:sldLayoutMk cId="1036915540" sldId="2147483711"/>
          </pc:sldLayoutMkLst>
        </pc:sldLayoutChg>
        <pc:sldLayoutChg chg="add del mod replId">
          <pc:chgData name="Alex Romburgh" userId="S::rph2s52v4@vossie.net::13e1004b-becf-4210-8053-dd6899d2092b" providerId="AD" clId="Web-{2D1893FB-6162-2225-3081-D273A9306133}" dt="2023-06-29T11:41:37.312" v="531"/>
          <pc:sldLayoutMkLst>
            <pc:docMk/>
            <pc:sldMasterMk cId="1581255287" sldId="2147483708"/>
            <pc:sldLayoutMk cId="4225444154" sldId="2147483712"/>
          </pc:sldLayoutMkLst>
        </pc:sldLayoutChg>
        <pc:sldLayoutChg chg="add del mod replId">
          <pc:chgData name="Alex Romburgh" userId="S::rph2s52v4@vossie.net::13e1004b-becf-4210-8053-dd6899d2092b" providerId="AD" clId="Web-{2D1893FB-6162-2225-3081-D273A9306133}" dt="2023-06-29T11:41:37.312" v="531"/>
          <pc:sldLayoutMkLst>
            <pc:docMk/>
            <pc:sldMasterMk cId="1581255287" sldId="2147483708"/>
            <pc:sldLayoutMk cId="2042730122" sldId="2147483713"/>
          </pc:sldLayoutMkLst>
        </pc:sldLayoutChg>
        <pc:sldLayoutChg chg="add del mod replId">
          <pc:chgData name="Alex Romburgh" userId="S::rph2s52v4@vossie.net::13e1004b-becf-4210-8053-dd6899d2092b" providerId="AD" clId="Web-{2D1893FB-6162-2225-3081-D273A9306133}" dt="2023-06-29T11:41:37.312" v="531"/>
          <pc:sldLayoutMkLst>
            <pc:docMk/>
            <pc:sldMasterMk cId="1581255287" sldId="2147483708"/>
            <pc:sldLayoutMk cId="3945020924" sldId="2147483714"/>
          </pc:sldLayoutMkLst>
        </pc:sldLayoutChg>
        <pc:sldLayoutChg chg="add del mod replId">
          <pc:chgData name="Alex Romburgh" userId="S::rph2s52v4@vossie.net::13e1004b-becf-4210-8053-dd6899d2092b" providerId="AD" clId="Web-{2D1893FB-6162-2225-3081-D273A9306133}" dt="2023-06-29T11:41:37.312" v="531"/>
          <pc:sldLayoutMkLst>
            <pc:docMk/>
            <pc:sldMasterMk cId="1581255287" sldId="2147483708"/>
            <pc:sldLayoutMk cId="4138859952" sldId="2147483715"/>
          </pc:sldLayoutMkLst>
        </pc:sldLayoutChg>
        <pc:sldLayoutChg chg="add del mod replId">
          <pc:chgData name="Alex Romburgh" userId="S::rph2s52v4@vossie.net::13e1004b-becf-4210-8053-dd6899d2092b" providerId="AD" clId="Web-{2D1893FB-6162-2225-3081-D273A9306133}" dt="2023-06-29T11:41:37.312" v="531"/>
          <pc:sldLayoutMkLst>
            <pc:docMk/>
            <pc:sldMasterMk cId="1581255287" sldId="2147483708"/>
            <pc:sldLayoutMk cId="652839854" sldId="2147483716"/>
          </pc:sldLayoutMkLst>
        </pc:sldLayoutChg>
        <pc:sldLayoutChg chg="add del mod replId">
          <pc:chgData name="Alex Romburgh" userId="S::rph2s52v4@vossie.net::13e1004b-becf-4210-8053-dd6899d2092b" providerId="AD" clId="Web-{2D1893FB-6162-2225-3081-D273A9306133}" dt="2023-06-29T11:41:37.312" v="531"/>
          <pc:sldLayoutMkLst>
            <pc:docMk/>
            <pc:sldMasterMk cId="1581255287" sldId="2147483708"/>
            <pc:sldLayoutMk cId="3698204501" sldId="2147483717"/>
          </pc:sldLayoutMkLst>
        </pc:sldLayoutChg>
        <pc:sldLayoutChg chg="add del mod replId">
          <pc:chgData name="Alex Romburgh" userId="S::rph2s52v4@vossie.net::13e1004b-becf-4210-8053-dd6899d2092b" providerId="AD" clId="Web-{2D1893FB-6162-2225-3081-D273A9306133}" dt="2023-06-29T11:41:37.312" v="531"/>
          <pc:sldLayoutMkLst>
            <pc:docMk/>
            <pc:sldMasterMk cId="1581255287" sldId="2147483708"/>
            <pc:sldLayoutMk cId="979472995" sldId="2147483718"/>
          </pc:sldLayoutMkLst>
        </pc:sldLayoutChg>
        <pc:sldLayoutChg chg="add del mod replId">
          <pc:chgData name="Alex Romburgh" userId="S::rph2s52v4@vossie.net::13e1004b-becf-4210-8053-dd6899d2092b" providerId="AD" clId="Web-{2D1893FB-6162-2225-3081-D273A9306133}" dt="2023-06-29T11:41:37.312" v="531"/>
          <pc:sldLayoutMkLst>
            <pc:docMk/>
            <pc:sldMasterMk cId="1581255287" sldId="2147483708"/>
            <pc:sldLayoutMk cId="4001812843" sldId="2147483719"/>
          </pc:sldLayoutMkLst>
        </pc:sldLayoutChg>
      </pc:sldMasterChg>
      <pc:sldMasterChg chg="add del addSldLayout delSldLayout modSldLayout">
        <pc:chgData name="Alex Romburgh" userId="S::rph2s52v4@vossie.net::13e1004b-becf-4210-8053-dd6899d2092b" providerId="AD" clId="Web-{2D1893FB-6162-2225-3081-D273A9306133}" dt="2023-06-29T11:44:41.817" v="538"/>
        <pc:sldMasterMkLst>
          <pc:docMk/>
          <pc:sldMasterMk cId="2789469367" sldId="2147483708"/>
        </pc:sldMasterMkLst>
        <pc:sldLayoutChg chg="add del mod replId">
          <pc:chgData name="Alex Romburgh" userId="S::rph2s52v4@vossie.net::13e1004b-becf-4210-8053-dd6899d2092b" providerId="AD" clId="Web-{2D1893FB-6162-2225-3081-D273A9306133}" dt="2023-06-29T11:44:41.817" v="538"/>
          <pc:sldLayoutMkLst>
            <pc:docMk/>
            <pc:sldMasterMk cId="2789469367" sldId="2147483708"/>
            <pc:sldLayoutMk cId="1235965436" sldId="2147483709"/>
          </pc:sldLayoutMkLst>
        </pc:sldLayoutChg>
        <pc:sldLayoutChg chg="add del mod replId">
          <pc:chgData name="Alex Romburgh" userId="S::rph2s52v4@vossie.net::13e1004b-becf-4210-8053-dd6899d2092b" providerId="AD" clId="Web-{2D1893FB-6162-2225-3081-D273A9306133}" dt="2023-06-29T11:44:41.817" v="538"/>
          <pc:sldLayoutMkLst>
            <pc:docMk/>
            <pc:sldMasterMk cId="2789469367" sldId="2147483708"/>
            <pc:sldLayoutMk cId="538909285" sldId="2147483710"/>
          </pc:sldLayoutMkLst>
        </pc:sldLayoutChg>
        <pc:sldLayoutChg chg="add del mod replId">
          <pc:chgData name="Alex Romburgh" userId="S::rph2s52v4@vossie.net::13e1004b-becf-4210-8053-dd6899d2092b" providerId="AD" clId="Web-{2D1893FB-6162-2225-3081-D273A9306133}" dt="2023-06-29T11:44:41.817" v="538"/>
          <pc:sldLayoutMkLst>
            <pc:docMk/>
            <pc:sldMasterMk cId="2789469367" sldId="2147483708"/>
            <pc:sldLayoutMk cId="636494811" sldId="2147483711"/>
          </pc:sldLayoutMkLst>
        </pc:sldLayoutChg>
        <pc:sldLayoutChg chg="add del mod replId">
          <pc:chgData name="Alex Romburgh" userId="S::rph2s52v4@vossie.net::13e1004b-becf-4210-8053-dd6899d2092b" providerId="AD" clId="Web-{2D1893FB-6162-2225-3081-D273A9306133}" dt="2023-06-29T11:44:41.817" v="538"/>
          <pc:sldLayoutMkLst>
            <pc:docMk/>
            <pc:sldMasterMk cId="2789469367" sldId="2147483708"/>
            <pc:sldLayoutMk cId="2534738760" sldId="2147483712"/>
          </pc:sldLayoutMkLst>
        </pc:sldLayoutChg>
        <pc:sldLayoutChg chg="add del mod replId">
          <pc:chgData name="Alex Romburgh" userId="S::rph2s52v4@vossie.net::13e1004b-becf-4210-8053-dd6899d2092b" providerId="AD" clId="Web-{2D1893FB-6162-2225-3081-D273A9306133}" dt="2023-06-29T11:44:41.817" v="538"/>
          <pc:sldLayoutMkLst>
            <pc:docMk/>
            <pc:sldMasterMk cId="2789469367" sldId="2147483708"/>
            <pc:sldLayoutMk cId="585738330" sldId="2147483713"/>
          </pc:sldLayoutMkLst>
        </pc:sldLayoutChg>
        <pc:sldLayoutChg chg="add del mod replId">
          <pc:chgData name="Alex Romburgh" userId="S::rph2s52v4@vossie.net::13e1004b-becf-4210-8053-dd6899d2092b" providerId="AD" clId="Web-{2D1893FB-6162-2225-3081-D273A9306133}" dt="2023-06-29T11:44:41.817" v="538"/>
          <pc:sldLayoutMkLst>
            <pc:docMk/>
            <pc:sldMasterMk cId="2789469367" sldId="2147483708"/>
            <pc:sldLayoutMk cId="2071222689" sldId="2147483714"/>
          </pc:sldLayoutMkLst>
        </pc:sldLayoutChg>
        <pc:sldLayoutChg chg="add del mod replId">
          <pc:chgData name="Alex Romburgh" userId="S::rph2s52v4@vossie.net::13e1004b-becf-4210-8053-dd6899d2092b" providerId="AD" clId="Web-{2D1893FB-6162-2225-3081-D273A9306133}" dt="2023-06-29T11:44:41.817" v="538"/>
          <pc:sldLayoutMkLst>
            <pc:docMk/>
            <pc:sldMasterMk cId="2789469367" sldId="2147483708"/>
            <pc:sldLayoutMk cId="3903820982" sldId="2147483715"/>
          </pc:sldLayoutMkLst>
        </pc:sldLayoutChg>
        <pc:sldLayoutChg chg="add del mod replId">
          <pc:chgData name="Alex Romburgh" userId="S::rph2s52v4@vossie.net::13e1004b-becf-4210-8053-dd6899d2092b" providerId="AD" clId="Web-{2D1893FB-6162-2225-3081-D273A9306133}" dt="2023-06-29T11:44:41.817" v="538"/>
          <pc:sldLayoutMkLst>
            <pc:docMk/>
            <pc:sldMasterMk cId="2789469367" sldId="2147483708"/>
            <pc:sldLayoutMk cId="125341601" sldId="2147483716"/>
          </pc:sldLayoutMkLst>
        </pc:sldLayoutChg>
        <pc:sldLayoutChg chg="add del mod replId">
          <pc:chgData name="Alex Romburgh" userId="S::rph2s52v4@vossie.net::13e1004b-becf-4210-8053-dd6899d2092b" providerId="AD" clId="Web-{2D1893FB-6162-2225-3081-D273A9306133}" dt="2023-06-29T11:44:41.817" v="538"/>
          <pc:sldLayoutMkLst>
            <pc:docMk/>
            <pc:sldMasterMk cId="2789469367" sldId="2147483708"/>
            <pc:sldLayoutMk cId="481776618" sldId="2147483717"/>
          </pc:sldLayoutMkLst>
        </pc:sldLayoutChg>
        <pc:sldLayoutChg chg="add del mod replId">
          <pc:chgData name="Alex Romburgh" userId="S::rph2s52v4@vossie.net::13e1004b-becf-4210-8053-dd6899d2092b" providerId="AD" clId="Web-{2D1893FB-6162-2225-3081-D273A9306133}" dt="2023-06-29T11:44:41.817" v="538"/>
          <pc:sldLayoutMkLst>
            <pc:docMk/>
            <pc:sldMasterMk cId="2789469367" sldId="2147483708"/>
            <pc:sldLayoutMk cId="3732089061" sldId="2147483718"/>
          </pc:sldLayoutMkLst>
        </pc:sldLayoutChg>
        <pc:sldLayoutChg chg="add del mod replId">
          <pc:chgData name="Alex Romburgh" userId="S::rph2s52v4@vossie.net::13e1004b-becf-4210-8053-dd6899d2092b" providerId="AD" clId="Web-{2D1893FB-6162-2225-3081-D273A9306133}" dt="2023-06-29T11:44:41.817" v="538"/>
          <pc:sldLayoutMkLst>
            <pc:docMk/>
            <pc:sldMasterMk cId="2789469367" sldId="2147483708"/>
            <pc:sldLayoutMk cId="941788028" sldId="2147483719"/>
          </pc:sldLayoutMkLst>
        </pc:sldLayoutChg>
      </pc:sldMasterChg>
      <pc:sldMasterChg chg="add del addSldLayout delSldLayout modSldLayout">
        <pc:chgData name="Alex Romburgh" userId="S::rph2s52v4@vossie.net::13e1004b-becf-4210-8053-dd6899d2092b" providerId="AD" clId="Web-{2D1893FB-6162-2225-3081-D273A9306133}" dt="2023-06-29T11:41:33.687" v="530"/>
        <pc:sldMasterMkLst>
          <pc:docMk/>
          <pc:sldMasterMk cId="720512501" sldId="2147483720"/>
        </pc:sldMasterMkLst>
        <pc:sldLayoutChg chg="add del mod replId">
          <pc:chgData name="Alex Romburgh" userId="S::rph2s52v4@vossie.net::13e1004b-becf-4210-8053-dd6899d2092b" providerId="AD" clId="Web-{2D1893FB-6162-2225-3081-D273A9306133}" dt="2023-06-29T11:41:33.687" v="530"/>
          <pc:sldLayoutMkLst>
            <pc:docMk/>
            <pc:sldMasterMk cId="720512501" sldId="2147483720"/>
            <pc:sldLayoutMk cId="1994147229" sldId="2147483721"/>
          </pc:sldLayoutMkLst>
        </pc:sldLayoutChg>
        <pc:sldLayoutChg chg="add del mod replId">
          <pc:chgData name="Alex Romburgh" userId="S::rph2s52v4@vossie.net::13e1004b-becf-4210-8053-dd6899d2092b" providerId="AD" clId="Web-{2D1893FB-6162-2225-3081-D273A9306133}" dt="2023-06-29T11:41:33.687" v="530"/>
          <pc:sldLayoutMkLst>
            <pc:docMk/>
            <pc:sldMasterMk cId="720512501" sldId="2147483720"/>
            <pc:sldLayoutMk cId="2900970502" sldId="2147483722"/>
          </pc:sldLayoutMkLst>
        </pc:sldLayoutChg>
        <pc:sldLayoutChg chg="add del mod replId">
          <pc:chgData name="Alex Romburgh" userId="S::rph2s52v4@vossie.net::13e1004b-becf-4210-8053-dd6899d2092b" providerId="AD" clId="Web-{2D1893FB-6162-2225-3081-D273A9306133}" dt="2023-06-29T11:41:33.687" v="530"/>
          <pc:sldLayoutMkLst>
            <pc:docMk/>
            <pc:sldMasterMk cId="720512501" sldId="2147483720"/>
            <pc:sldLayoutMk cId="874697085" sldId="2147483723"/>
          </pc:sldLayoutMkLst>
        </pc:sldLayoutChg>
        <pc:sldLayoutChg chg="add del mod replId">
          <pc:chgData name="Alex Romburgh" userId="S::rph2s52v4@vossie.net::13e1004b-becf-4210-8053-dd6899d2092b" providerId="AD" clId="Web-{2D1893FB-6162-2225-3081-D273A9306133}" dt="2023-06-29T11:41:33.687" v="530"/>
          <pc:sldLayoutMkLst>
            <pc:docMk/>
            <pc:sldMasterMk cId="720512501" sldId="2147483720"/>
            <pc:sldLayoutMk cId="1623354169" sldId="2147483724"/>
          </pc:sldLayoutMkLst>
        </pc:sldLayoutChg>
        <pc:sldLayoutChg chg="add del mod replId">
          <pc:chgData name="Alex Romburgh" userId="S::rph2s52v4@vossie.net::13e1004b-becf-4210-8053-dd6899d2092b" providerId="AD" clId="Web-{2D1893FB-6162-2225-3081-D273A9306133}" dt="2023-06-29T11:41:33.687" v="530"/>
          <pc:sldLayoutMkLst>
            <pc:docMk/>
            <pc:sldMasterMk cId="720512501" sldId="2147483720"/>
            <pc:sldLayoutMk cId="1419366147" sldId="2147483725"/>
          </pc:sldLayoutMkLst>
        </pc:sldLayoutChg>
        <pc:sldLayoutChg chg="add del mod replId">
          <pc:chgData name="Alex Romburgh" userId="S::rph2s52v4@vossie.net::13e1004b-becf-4210-8053-dd6899d2092b" providerId="AD" clId="Web-{2D1893FB-6162-2225-3081-D273A9306133}" dt="2023-06-29T11:41:33.687" v="530"/>
          <pc:sldLayoutMkLst>
            <pc:docMk/>
            <pc:sldMasterMk cId="720512501" sldId="2147483720"/>
            <pc:sldLayoutMk cId="778985233" sldId="2147483726"/>
          </pc:sldLayoutMkLst>
        </pc:sldLayoutChg>
        <pc:sldLayoutChg chg="add del mod replId">
          <pc:chgData name="Alex Romburgh" userId="S::rph2s52v4@vossie.net::13e1004b-becf-4210-8053-dd6899d2092b" providerId="AD" clId="Web-{2D1893FB-6162-2225-3081-D273A9306133}" dt="2023-06-29T11:41:33.687" v="530"/>
          <pc:sldLayoutMkLst>
            <pc:docMk/>
            <pc:sldMasterMk cId="720512501" sldId="2147483720"/>
            <pc:sldLayoutMk cId="1534598033" sldId="2147483727"/>
          </pc:sldLayoutMkLst>
        </pc:sldLayoutChg>
        <pc:sldLayoutChg chg="add del mod replId">
          <pc:chgData name="Alex Romburgh" userId="S::rph2s52v4@vossie.net::13e1004b-becf-4210-8053-dd6899d2092b" providerId="AD" clId="Web-{2D1893FB-6162-2225-3081-D273A9306133}" dt="2023-06-29T11:41:33.687" v="530"/>
          <pc:sldLayoutMkLst>
            <pc:docMk/>
            <pc:sldMasterMk cId="720512501" sldId="2147483720"/>
            <pc:sldLayoutMk cId="1636980116" sldId="2147483728"/>
          </pc:sldLayoutMkLst>
        </pc:sldLayoutChg>
        <pc:sldLayoutChg chg="add del mod replId">
          <pc:chgData name="Alex Romburgh" userId="S::rph2s52v4@vossie.net::13e1004b-becf-4210-8053-dd6899d2092b" providerId="AD" clId="Web-{2D1893FB-6162-2225-3081-D273A9306133}" dt="2023-06-29T11:41:33.687" v="530"/>
          <pc:sldLayoutMkLst>
            <pc:docMk/>
            <pc:sldMasterMk cId="720512501" sldId="2147483720"/>
            <pc:sldLayoutMk cId="1647728053" sldId="2147483729"/>
          </pc:sldLayoutMkLst>
        </pc:sldLayoutChg>
        <pc:sldLayoutChg chg="add del mod replId">
          <pc:chgData name="Alex Romburgh" userId="S::rph2s52v4@vossie.net::13e1004b-becf-4210-8053-dd6899d2092b" providerId="AD" clId="Web-{2D1893FB-6162-2225-3081-D273A9306133}" dt="2023-06-29T11:41:33.687" v="530"/>
          <pc:sldLayoutMkLst>
            <pc:docMk/>
            <pc:sldMasterMk cId="720512501" sldId="2147483720"/>
            <pc:sldLayoutMk cId="931472782" sldId="2147483730"/>
          </pc:sldLayoutMkLst>
        </pc:sldLayoutChg>
        <pc:sldLayoutChg chg="add del mod replId">
          <pc:chgData name="Alex Romburgh" userId="S::rph2s52v4@vossie.net::13e1004b-becf-4210-8053-dd6899d2092b" providerId="AD" clId="Web-{2D1893FB-6162-2225-3081-D273A9306133}" dt="2023-06-29T11:41:33.687" v="530"/>
          <pc:sldLayoutMkLst>
            <pc:docMk/>
            <pc:sldMasterMk cId="720512501" sldId="2147483720"/>
            <pc:sldLayoutMk cId="2670867577" sldId="2147483731"/>
          </pc:sldLayoutMkLst>
        </pc:sldLayoutChg>
      </pc:sldMasterChg>
      <pc:sldMasterChg chg="add del addSldLayout delSldLayout modSldLayout">
        <pc:chgData name="Alex Romburgh" userId="S::rph2s52v4@vossie.net::13e1004b-becf-4210-8053-dd6899d2092b" providerId="AD" clId="Web-{2D1893FB-6162-2225-3081-D273A9306133}" dt="2023-06-29T11:44:49.473" v="539"/>
        <pc:sldMasterMkLst>
          <pc:docMk/>
          <pc:sldMasterMk cId="3179704689" sldId="2147483720"/>
        </pc:sldMasterMkLst>
        <pc:sldLayoutChg chg="add del mod replId">
          <pc:chgData name="Alex Romburgh" userId="S::rph2s52v4@vossie.net::13e1004b-becf-4210-8053-dd6899d2092b" providerId="AD" clId="Web-{2D1893FB-6162-2225-3081-D273A9306133}" dt="2023-06-29T11:44:49.473" v="539"/>
          <pc:sldLayoutMkLst>
            <pc:docMk/>
            <pc:sldMasterMk cId="3179704689" sldId="2147483720"/>
            <pc:sldLayoutMk cId="1964319273" sldId="2147483721"/>
          </pc:sldLayoutMkLst>
        </pc:sldLayoutChg>
        <pc:sldLayoutChg chg="add del mod replId">
          <pc:chgData name="Alex Romburgh" userId="S::rph2s52v4@vossie.net::13e1004b-becf-4210-8053-dd6899d2092b" providerId="AD" clId="Web-{2D1893FB-6162-2225-3081-D273A9306133}" dt="2023-06-29T11:44:49.473" v="539"/>
          <pc:sldLayoutMkLst>
            <pc:docMk/>
            <pc:sldMasterMk cId="3179704689" sldId="2147483720"/>
            <pc:sldLayoutMk cId="1517160061" sldId="2147483722"/>
          </pc:sldLayoutMkLst>
        </pc:sldLayoutChg>
        <pc:sldLayoutChg chg="add del mod replId">
          <pc:chgData name="Alex Romburgh" userId="S::rph2s52v4@vossie.net::13e1004b-becf-4210-8053-dd6899d2092b" providerId="AD" clId="Web-{2D1893FB-6162-2225-3081-D273A9306133}" dt="2023-06-29T11:44:49.473" v="539"/>
          <pc:sldLayoutMkLst>
            <pc:docMk/>
            <pc:sldMasterMk cId="3179704689" sldId="2147483720"/>
            <pc:sldLayoutMk cId="2597625551" sldId="2147483723"/>
          </pc:sldLayoutMkLst>
        </pc:sldLayoutChg>
        <pc:sldLayoutChg chg="add del mod replId">
          <pc:chgData name="Alex Romburgh" userId="S::rph2s52v4@vossie.net::13e1004b-becf-4210-8053-dd6899d2092b" providerId="AD" clId="Web-{2D1893FB-6162-2225-3081-D273A9306133}" dt="2023-06-29T11:44:49.473" v="539"/>
          <pc:sldLayoutMkLst>
            <pc:docMk/>
            <pc:sldMasterMk cId="3179704689" sldId="2147483720"/>
            <pc:sldLayoutMk cId="2445142857" sldId="2147483724"/>
          </pc:sldLayoutMkLst>
        </pc:sldLayoutChg>
        <pc:sldLayoutChg chg="add del mod replId">
          <pc:chgData name="Alex Romburgh" userId="S::rph2s52v4@vossie.net::13e1004b-becf-4210-8053-dd6899d2092b" providerId="AD" clId="Web-{2D1893FB-6162-2225-3081-D273A9306133}" dt="2023-06-29T11:44:49.473" v="539"/>
          <pc:sldLayoutMkLst>
            <pc:docMk/>
            <pc:sldMasterMk cId="3179704689" sldId="2147483720"/>
            <pc:sldLayoutMk cId="3406148200" sldId="2147483725"/>
          </pc:sldLayoutMkLst>
        </pc:sldLayoutChg>
        <pc:sldLayoutChg chg="add del mod replId">
          <pc:chgData name="Alex Romburgh" userId="S::rph2s52v4@vossie.net::13e1004b-becf-4210-8053-dd6899d2092b" providerId="AD" clId="Web-{2D1893FB-6162-2225-3081-D273A9306133}" dt="2023-06-29T11:44:49.473" v="539"/>
          <pc:sldLayoutMkLst>
            <pc:docMk/>
            <pc:sldMasterMk cId="3179704689" sldId="2147483720"/>
            <pc:sldLayoutMk cId="2783840360" sldId="2147483726"/>
          </pc:sldLayoutMkLst>
        </pc:sldLayoutChg>
        <pc:sldLayoutChg chg="add del mod replId">
          <pc:chgData name="Alex Romburgh" userId="S::rph2s52v4@vossie.net::13e1004b-becf-4210-8053-dd6899d2092b" providerId="AD" clId="Web-{2D1893FB-6162-2225-3081-D273A9306133}" dt="2023-06-29T11:44:49.473" v="539"/>
          <pc:sldLayoutMkLst>
            <pc:docMk/>
            <pc:sldMasterMk cId="3179704689" sldId="2147483720"/>
            <pc:sldLayoutMk cId="3028334514" sldId="2147483727"/>
          </pc:sldLayoutMkLst>
        </pc:sldLayoutChg>
        <pc:sldLayoutChg chg="add del mod replId">
          <pc:chgData name="Alex Romburgh" userId="S::rph2s52v4@vossie.net::13e1004b-becf-4210-8053-dd6899d2092b" providerId="AD" clId="Web-{2D1893FB-6162-2225-3081-D273A9306133}" dt="2023-06-29T11:44:49.473" v="539"/>
          <pc:sldLayoutMkLst>
            <pc:docMk/>
            <pc:sldMasterMk cId="3179704689" sldId="2147483720"/>
            <pc:sldLayoutMk cId="2100147724" sldId="2147483728"/>
          </pc:sldLayoutMkLst>
        </pc:sldLayoutChg>
        <pc:sldLayoutChg chg="add del mod replId">
          <pc:chgData name="Alex Romburgh" userId="S::rph2s52v4@vossie.net::13e1004b-becf-4210-8053-dd6899d2092b" providerId="AD" clId="Web-{2D1893FB-6162-2225-3081-D273A9306133}" dt="2023-06-29T11:44:49.473" v="539"/>
          <pc:sldLayoutMkLst>
            <pc:docMk/>
            <pc:sldMasterMk cId="3179704689" sldId="2147483720"/>
            <pc:sldLayoutMk cId="1729201605" sldId="2147483729"/>
          </pc:sldLayoutMkLst>
        </pc:sldLayoutChg>
        <pc:sldLayoutChg chg="add del mod replId">
          <pc:chgData name="Alex Romburgh" userId="S::rph2s52v4@vossie.net::13e1004b-becf-4210-8053-dd6899d2092b" providerId="AD" clId="Web-{2D1893FB-6162-2225-3081-D273A9306133}" dt="2023-06-29T11:44:49.473" v="539"/>
          <pc:sldLayoutMkLst>
            <pc:docMk/>
            <pc:sldMasterMk cId="3179704689" sldId="2147483720"/>
            <pc:sldLayoutMk cId="928282668" sldId="2147483730"/>
          </pc:sldLayoutMkLst>
        </pc:sldLayoutChg>
        <pc:sldLayoutChg chg="add del mod replId">
          <pc:chgData name="Alex Romburgh" userId="S::rph2s52v4@vossie.net::13e1004b-becf-4210-8053-dd6899d2092b" providerId="AD" clId="Web-{2D1893FB-6162-2225-3081-D273A9306133}" dt="2023-06-29T11:44:49.473" v="539"/>
          <pc:sldLayoutMkLst>
            <pc:docMk/>
            <pc:sldMasterMk cId="3179704689" sldId="2147483720"/>
            <pc:sldLayoutMk cId="371233128" sldId="2147483731"/>
          </pc:sldLayoutMkLst>
        </pc:sldLayoutChg>
      </pc:sldMasterChg>
      <pc:sldMasterChg chg="add del addSldLayout delSldLayout modSldLayout">
        <pc:chgData name="Alex Romburgh" userId="S::rph2s52v4@vossie.net::13e1004b-becf-4210-8053-dd6899d2092b" providerId="AD" clId="Web-{2D1893FB-6162-2225-3081-D273A9306133}" dt="2023-06-29T11:45:21.537" v="541"/>
        <pc:sldMasterMkLst>
          <pc:docMk/>
          <pc:sldMasterMk cId="378560414" sldId="2147483732"/>
        </pc:sldMasterMkLst>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1192728882" sldId="2147483733"/>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2791613621" sldId="2147483734"/>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1840428075" sldId="2147483735"/>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492081864" sldId="2147483736"/>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2637270375" sldId="2147483737"/>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1891101999" sldId="2147483738"/>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1298237015" sldId="2147483739"/>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318147814" sldId="2147483740"/>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4136569086" sldId="2147483741"/>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3880085564" sldId="2147483742"/>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63223143" sldId="2147483743"/>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3864300220" sldId="2147483744"/>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476057882" sldId="2147483745"/>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2382629237" sldId="2147483746"/>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3227387964" sldId="2147483747"/>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1730348148" sldId="2147483748"/>
          </pc:sldLayoutMkLst>
        </pc:sldLayoutChg>
        <pc:sldLayoutChg chg="add del mod replId">
          <pc:chgData name="Alex Romburgh" userId="S::rph2s52v4@vossie.net::13e1004b-becf-4210-8053-dd6899d2092b" providerId="AD" clId="Web-{2D1893FB-6162-2225-3081-D273A9306133}" dt="2023-06-29T11:45:21.537" v="541"/>
          <pc:sldLayoutMkLst>
            <pc:docMk/>
            <pc:sldMasterMk cId="378560414" sldId="2147483732"/>
            <pc:sldLayoutMk cId="4223113483" sldId="2147483749"/>
          </pc:sldLayoutMkLst>
        </pc:sldLayoutChg>
      </pc:sldMasterChg>
      <pc:sldMasterChg chg="add del addSldLayout delSldLayout modSldLayout">
        <pc:chgData name="Alex Romburgh" userId="S::rph2s52v4@vossie.net::13e1004b-becf-4210-8053-dd6899d2092b" providerId="AD" clId="Web-{2D1893FB-6162-2225-3081-D273A9306133}" dt="2023-06-29T11:41:26.984" v="529"/>
        <pc:sldMasterMkLst>
          <pc:docMk/>
          <pc:sldMasterMk cId="2727859093" sldId="2147483732"/>
        </pc:sldMasterMkLst>
        <pc:sldLayoutChg chg="add del mod replId">
          <pc:chgData name="Alex Romburgh" userId="S::rph2s52v4@vossie.net::13e1004b-becf-4210-8053-dd6899d2092b" providerId="AD" clId="Web-{2D1893FB-6162-2225-3081-D273A9306133}" dt="2023-06-29T11:41:26.984" v="529"/>
          <pc:sldLayoutMkLst>
            <pc:docMk/>
            <pc:sldMasterMk cId="2727859093" sldId="2147483732"/>
            <pc:sldLayoutMk cId="4179674357" sldId="2147483733"/>
          </pc:sldLayoutMkLst>
        </pc:sldLayoutChg>
        <pc:sldLayoutChg chg="add del mod replId">
          <pc:chgData name="Alex Romburgh" userId="S::rph2s52v4@vossie.net::13e1004b-becf-4210-8053-dd6899d2092b" providerId="AD" clId="Web-{2D1893FB-6162-2225-3081-D273A9306133}" dt="2023-06-29T11:41:26.984" v="529"/>
          <pc:sldLayoutMkLst>
            <pc:docMk/>
            <pc:sldMasterMk cId="2727859093" sldId="2147483732"/>
            <pc:sldLayoutMk cId="30267879" sldId="2147483734"/>
          </pc:sldLayoutMkLst>
        </pc:sldLayoutChg>
        <pc:sldLayoutChg chg="add del mod replId">
          <pc:chgData name="Alex Romburgh" userId="S::rph2s52v4@vossie.net::13e1004b-becf-4210-8053-dd6899d2092b" providerId="AD" clId="Web-{2D1893FB-6162-2225-3081-D273A9306133}" dt="2023-06-29T11:41:26.984" v="529"/>
          <pc:sldLayoutMkLst>
            <pc:docMk/>
            <pc:sldMasterMk cId="2727859093" sldId="2147483732"/>
            <pc:sldLayoutMk cId="4235380071" sldId="2147483735"/>
          </pc:sldLayoutMkLst>
        </pc:sldLayoutChg>
        <pc:sldLayoutChg chg="add del mod replId">
          <pc:chgData name="Alex Romburgh" userId="S::rph2s52v4@vossie.net::13e1004b-becf-4210-8053-dd6899d2092b" providerId="AD" clId="Web-{2D1893FB-6162-2225-3081-D273A9306133}" dt="2023-06-29T11:41:26.984" v="529"/>
          <pc:sldLayoutMkLst>
            <pc:docMk/>
            <pc:sldMasterMk cId="2727859093" sldId="2147483732"/>
            <pc:sldLayoutMk cId="3012590253" sldId="2147483736"/>
          </pc:sldLayoutMkLst>
        </pc:sldLayoutChg>
        <pc:sldLayoutChg chg="add del mod replId">
          <pc:chgData name="Alex Romburgh" userId="S::rph2s52v4@vossie.net::13e1004b-becf-4210-8053-dd6899d2092b" providerId="AD" clId="Web-{2D1893FB-6162-2225-3081-D273A9306133}" dt="2023-06-29T11:41:26.984" v="529"/>
          <pc:sldLayoutMkLst>
            <pc:docMk/>
            <pc:sldMasterMk cId="2727859093" sldId="2147483732"/>
            <pc:sldLayoutMk cId="2974370673" sldId="2147483737"/>
          </pc:sldLayoutMkLst>
        </pc:sldLayoutChg>
        <pc:sldLayoutChg chg="add del mod replId">
          <pc:chgData name="Alex Romburgh" userId="S::rph2s52v4@vossie.net::13e1004b-becf-4210-8053-dd6899d2092b" providerId="AD" clId="Web-{2D1893FB-6162-2225-3081-D273A9306133}" dt="2023-06-29T11:41:26.984" v="529"/>
          <pc:sldLayoutMkLst>
            <pc:docMk/>
            <pc:sldMasterMk cId="2727859093" sldId="2147483732"/>
            <pc:sldLayoutMk cId="4172246801" sldId="2147483738"/>
          </pc:sldLayoutMkLst>
        </pc:sldLayoutChg>
        <pc:sldLayoutChg chg="add del mod replId">
          <pc:chgData name="Alex Romburgh" userId="S::rph2s52v4@vossie.net::13e1004b-becf-4210-8053-dd6899d2092b" providerId="AD" clId="Web-{2D1893FB-6162-2225-3081-D273A9306133}" dt="2023-06-29T11:41:26.984" v="529"/>
          <pc:sldLayoutMkLst>
            <pc:docMk/>
            <pc:sldMasterMk cId="2727859093" sldId="2147483732"/>
            <pc:sldLayoutMk cId="3120713277" sldId="2147483739"/>
          </pc:sldLayoutMkLst>
        </pc:sldLayoutChg>
        <pc:sldLayoutChg chg="add del mod replId">
          <pc:chgData name="Alex Romburgh" userId="S::rph2s52v4@vossie.net::13e1004b-becf-4210-8053-dd6899d2092b" providerId="AD" clId="Web-{2D1893FB-6162-2225-3081-D273A9306133}" dt="2023-06-29T11:41:26.984" v="529"/>
          <pc:sldLayoutMkLst>
            <pc:docMk/>
            <pc:sldMasterMk cId="2727859093" sldId="2147483732"/>
            <pc:sldLayoutMk cId="664829986" sldId="2147483740"/>
          </pc:sldLayoutMkLst>
        </pc:sldLayoutChg>
        <pc:sldLayoutChg chg="add del mod replId">
          <pc:chgData name="Alex Romburgh" userId="S::rph2s52v4@vossie.net::13e1004b-becf-4210-8053-dd6899d2092b" providerId="AD" clId="Web-{2D1893FB-6162-2225-3081-D273A9306133}" dt="2023-06-29T11:41:26.984" v="529"/>
          <pc:sldLayoutMkLst>
            <pc:docMk/>
            <pc:sldMasterMk cId="2727859093" sldId="2147483732"/>
            <pc:sldLayoutMk cId="273693064" sldId="2147483741"/>
          </pc:sldLayoutMkLst>
        </pc:sldLayoutChg>
        <pc:sldLayoutChg chg="add del mod replId">
          <pc:chgData name="Alex Romburgh" userId="S::rph2s52v4@vossie.net::13e1004b-becf-4210-8053-dd6899d2092b" providerId="AD" clId="Web-{2D1893FB-6162-2225-3081-D273A9306133}" dt="2023-06-29T11:41:26.984" v="529"/>
          <pc:sldLayoutMkLst>
            <pc:docMk/>
            <pc:sldMasterMk cId="2727859093" sldId="2147483732"/>
            <pc:sldLayoutMk cId="3824172644" sldId="2147483742"/>
          </pc:sldLayoutMkLst>
        </pc:sldLayoutChg>
        <pc:sldLayoutChg chg="add del mod replId">
          <pc:chgData name="Alex Romburgh" userId="S::rph2s52v4@vossie.net::13e1004b-becf-4210-8053-dd6899d2092b" providerId="AD" clId="Web-{2D1893FB-6162-2225-3081-D273A9306133}" dt="2023-06-29T11:41:26.984" v="529"/>
          <pc:sldLayoutMkLst>
            <pc:docMk/>
            <pc:sldMasterMk cId="2727859093" sldId="2147483732"/>
            <pc:sldLayoutMk cId="641126096" sldId="2147483743"/>
          </pc:sldLayoutMkLst>
        </pc:sldLayoutChg>
      </pc:sldMasterChg>
      <pc:sldMasterChg chg="add addSldLayout modSldLayout">
        <pc:chgData name="Alex Romburgh" userId="S::rph2s52v4@vossie.net::13e1004b-becf-4210-8053-dd6899d2092b" providerId="AD" clId="Web-{2D1893FB-6162-2225-3081-D273A9306133}" dt="2023-06-29T11:45:21.537" v="541"/>
        <pc:sldMasterMkLst>
          <pc:docMk/>
          <pc:sldMasterMk cId="1818880478" sldId="2147483750"/>
        </pc:sldMasterMkLst>
        <pc:sldLayoutChg chg="add mod replId">
          <pc:chgData name="Alex Romburgh" userId="S::rph2s52v4@vossie.net::13e1004b-becf-4210-8053-dd6899d2092b" providerId="AD" clId="Web-{2D1893FB-6162-2225-3081-D273A9306133}" dt="2023-06-29T11:45:21.537" v="541"/>
          <pc:sldLayoutMkLst>
            <pc:docMk/>
            <pc:sldMasterMk cId="1818880478" sldId="2147483750"/>
            <pc:sldLayoutMk cId="3913841532" sldId="2147483751"/>
          </pc:sldLayoutMkLst>
        </pc:sldLayoutChg>
        <pc:sldLayoutChg chg="add mod replId">
          <pc:chgData name="Alex Romburgh" userId="S::rph2s52v4@vossie.net::13e1004b-becf-4210-8053-dd6899d2092b" providerId="AD" clId="Web-{2D1893FB-6162-2225-3081-D273A9306133}" dt="2023-06-29T11:45:21.537" v="541"/>
          <pc:sldLayoutMkLst>
            <pc:docMk/>
            <pc:sldMasterMk cId="1818880478" sldId="2147483750"/>
            <pc:sldLayoutMk cId="1121809410" sldId="2147483752"/>
          </pc:sldLayoutMkLst>
        </pc:sldLayoutChg>
        <pc:sldLayoutChg chg="add mod replId">
          <pc:chgData name="Alex Romburgh" userId="S::rph2s52v4@vossie.net::13e1004b-becf-4210-8053-dd6899d2092b" providerId="AD" clId="Web-{2D1893FB-6162-2225-3081-D273A9306133}" dt="2023-06-29T11:45:21.537" v="541"/>
          <pc:sldLayoutMkLst>
            <pc:docMk/>
            <pc:sldMasterMk cId="1818880478" sldId="2147483750"/>
            <pc:sldLayoutMk cId="1381586153" sldId="2147483753"/>
          </pc:sldLayoutMkLst>
        </pc:sldLayoutChg>
        <pc:sldLayoutChg chg="add mod replId">
          <pc:chgData name="Alex Romburgh" userId="S::rph2s52v4@vossie.net::13e1004b-becf-4210-8053-dd6899d2092b" providerId="AD" clId="Web-{2D1893FB-6162-2225-3081-D273A9306133}" dt="2023-06-29T11:45:21.537" v="541"/>
          <pc:sldLayoutMkLst>
            <pc:docMk/>
            <pc:sldMasterMk cId="1818880478" sldId="2147483750"/>
            <pc:sldLayoutMk cId="109159598" sldId="2147483754"/>
          </pc:sldLayoutMkLst>
        </pc:sldLayoutChg>
        <pc:sldLayoutChg chg="add mod replId">
          <pc:chgData name="Alex Romburgh" userId="S::rph2s52v4@vossie.net::13e1004b-becf-4210-8053-dd6899d2092b" providerId="AD" clId="Web-{2D1893FB-6162-2225-3081-D273A9306133}" dt="2023-06-29T11:45:21.537" v="541"/>
          <pc:sldLayoutMkLst>
            <pc:docMk/>
            <pc:sldMasterMk cId="1818880478" sldId="2147483750"/>
            <pc:sldLayoutMk cId="4057463348" sldId="2147483755"/>
          </pc:sldLayoutMkLst>
        </pc:sldLayoutChg>
        <pc:sldLayoutChg chg="add mod replId">
          <pc:chgData name="Alex Romburgh" userId="S::rph2s52v4@vossie.net::13e1004b-becf-4210-8053-dd6899d2092b" providerId="AD" clId="Web-{2D1893FB-6162-2225-3081-D273A9306133}" dt="2023-06-29T11:45:21.537" v="541"/>
          <pc:sldLayoutMkLst>
            <pc:docMk/>
            <pc:sldMasterMk cId="1818880478" sldId="2147483750"/>
            <pc:sldLayoutMk cId="3275691423" sldId="2147483756"/>
          </pc:sldLayoutMkLst>
        </pc:sldLayoutChg>
        <pc:sldLayoutChg chg="add mod replId">
          <pc:chgData name="Alex Romburgh" userId="S::rph2s52v4@vossie.net::13e1004b-becf-4210-8053-dd6899d2092b" providerId="AD" clId="Web-{2D1893FB-6162-2225-3081-D273A9306133}" dt="2023-06-29T11:45:21.537" v="541"/>
          <pc:sldLayoutMkLst>
            <pc:docMk/>
            <pc:sldMasterMk cId="1818880478" sldId="2147483750"/>
            <pc:sldLayoutMk cId="1755973384" sldId="2147483757"/>
          </pc:sldLayoutMkLst>
        </pc:sldLayoutChg>
        <pc:sldLayoutChg chg="add mod replId">
          <pc:chgData name="Alex Romburgh" userId="S::rph2s52v4@vossie.net::13e1004b-becf-4210-8053-dd6899d2092b" providerId="AD" clId="Web-{2D1893FB-6162-2225-3081-D273A9306133}" dt="2023-06-29T11:45:21.537" v="541"/>
          <pc:sldLayoutMkLst>
            <pc:docMk/>
            <pc:sldMasterMk cId="1818880478" sldId="2147483750"/>
            <pc:sldLayoutMk cId="2849072460" sldId="2147483758"/>
          </pc:sldLayoutMkLst>
        </pc:sldLayoutChg>
        <pc:sldLayoutChg chg="add mod replId">
          <pc:chgData name="Alex Romburgh" userId="S::rph2s52v4@vossie.net::13e1004b-becf-4210-8053-dd6899d2092b" providerId="AD" clId="Web-{2D1893FB-6162-2225-3081-D273A9306133}" dt="2023-06-29T11:45:21.537" v="541"/>
          <pc:sldLayoutMkLst>
            <pc:docMk/>
            <pc:sldMasterMk cId="1818880478" sldId="2147483750"/>
            <pc:sldLayoutMk cId="1276065273" sldId="2147483759"/>
          </pc:sldLayoutMkLst>
        </pc:sldLayoutChg>
        <pc:sldLayoutChg chg="add mod replId">
          <pc:chgData name="Alex Romburgh" userId="S::rph2s52v4@vossie.net::13e1004b-becf-4210-8053-dd6899d2092b" providerId="AD" clId="Web-{2D1893FB-6162-2225-3081-D273A9306133}" dt="2023-06-29T11:45:21.537" v="541"/>
          <pc:sldLayoutMkLst>
            <pc:docMk/>
            <pc:sldMasterMk cId="1818880478" sldId="2147483750"/>
            <pc:sldLayoutMk cId="4249725263" sldId="2147483760"/>
          </pc:sldLayoutMkLst>
        </pc:sldLayoutChg>
        <pc:sldLayoutChg chg="add mod replId">
          <pc:chgData name="Alex Romburgh" userId="S::rph2s52v4@vossie.net::13e1004b-becf-4210-8053-dd6899d2092b" providerId="AD" clId="Web-{2D1893FB-6162-2225-3081-D273A9306133}" dt="2023-06-29T11:45:21.537" v="541"/>
          <pc:sldLayoutMkLst>
            <pc:docMk/>
            <pc:sldMasterMk cId="1818880478" sldId="2147483750"/>
            <pc:sldLayoutMk cId="2554041383" sldId="2147483761"/>
          </pc:sldLayoutMkLst>
        </pc:sldLayoutChg>
      </pc:sldMasterChg>
    </pc:docChg>
  </pc:docChgLst>
  <pc:docChgLst>
    <pc:chgData name="Michael Janse van Rensburg" userId="S::zzzzt5kd5@vossie.net::4ad082fc-7755-4298-ba14-1e57c0cada52" providerId="AD" clId="Web-{A1A2E7D3-0A8E-AC8A-6719-07D4B3EC66F9}"/>
    <pc:docChg chg="modSld">
      <pc:chgData name="Michael Janse van Rensburg" userId="S::zzzzt5kd5@vossie.net::4ad082fc-7755-4298-ba14-1e57c0cada52" providerId="AD" clId="Web-{A1A2E7D3-0A8E-AC8A-6719-07D4B3EC66F9}" dt="2023-06-29T10:04:57.132" v="2" actId="20577"/>
      <pc:docMkLst>
        <pc:docMk/>
      </pc:docMkLst>
      <pc:sldChg chg="modSp">
        <pc:chgData name="Michael Janse van Rensburg" userId="S::zzzzt5kd5@vossie.net::4ad082fc-7755-4298-ba14-1e57c0cada52" providerId="AD" clId="Web-{A1A2E7D3-0A8E-AC8A-6719-07D4B3EC66F9}" dt="2023-06-29T10:04:57.132" v="2" actId="20577"/>
        <pc:sldMkLst>
          <pc:docMk/>
          <pc:sldMk cId="4199848027" sldId="258"/>
        </pc:sldMkLst>
        <pc:spChg chg="mod">
          <ac:chgData name="Michael Janse van Rensburg" userId="S::zzzzt5kd5@vossie.net::4ad082fc-7755-4298-ba14-1e57c0cada52" providerId="AD" clId="Web-{A1A2E7D3-0A8E-AC8A-6719-07D4B3EC66F9}" dt="2023-06-29T10:04:57.132" v="2" actId="20577"/>
          <ac:spMkLst>
            <pc:docMk/>
            <pc:sldMk cId="4199848027" sldId="258"/>
            <ac:spMk id="2" creationId="{2906A599-0600-BC92-0D46-9B6283F5F3D0}"/>
          </ac:spMkLst>
        </pc:spChg>
        <pc:spChg chg="mod">
          <ac:chgData name="Michael Janse van Rensburg" userId="S::zzzzt5kd5@vossie.net::4ad082fc-7755-4298-ba14-1e57c0cada52" providerId="AD" clId="Web-{A1A2E7D3-0A8E-AC8A-6719-07D4B3EC66F9}" dt="2023-06-29T10:04:48.600" v="1" actId="20577"/>
          <ac:spMkLst>
            <pc:docMk/>
            <pc:sldMk cId="4199848027" sldId="258"/>
            <ac:spMk id="3" creationId="{1A97630A-B594-CC8D-6E2B-BA996A655208}"/>
          </ac:spMkLst>
        </pc:spChg>
      </pc:sldChg>
    </pc:docChg>
  </pc:docChgLst>
  <pc:docChgLst>
    <pc:chgData name="Etienne Theunissen" userId="5cefc743-9f73-4a86-8459-85bef6577858" providerId="ADAL" clId="{7E5F61F6-D246-428B-B576-2E1F8A66654E}"/>
    <pc:docChg chg="undo custSel addSld modSld sldOrd">
      <pc:chgData name="Etienne Theunissen" userId="5cefc743-9f73-4a86-8459-85bef6577858" providerId="ADAL" clId="{7E5F61F6-D246-428B-B576-2E1F8A66654E}" dt="2023-07-25T10:27:03.582" v="1213" actId="20577"/>
      <pc:docMkLst>
        <pc:docMk/>
      </pc:docMkLst>
      <pc:sldChg chg="modSp mod">
        <pc:chgData name="Etienne Theunissen" userId="5cefc743-9f73-4a86-8459-85bef6577858" providerId="ADAL" clId="{7E5F61F6-D246-428B-B576-2E1F8A66654E}" dt="2023-07-25T10:27:03.582" v="1213" actId="20577"/>
        <pc:sldMkLst>
          <pc:docMk/>
          <pc:sldMk cId="109857222" sldId="256"/>
        </pc:sldMkLst>
        <pc:spChg chg="mod">
          <ac:chgData name="Etienne Theunissen" userId="5cefc743-9f73-4a86-8459-85bef6577858" providerId="ADAL" clId="{7E5F61F6-D246-428B-B576-2E1F8A66654E}" dt="2023-07-25T10:26:48.158" v="1208" actId="20577"/>
          <ac:spMkLst>
            <pc:docMk/>
            <pc:sldMk cId="109857222" sldId="256"/>
            <ac:spMk id="2" creationId="{00000000-0000-0000-0000-000000000000}"/>
          </ac:spMkLst>
        </pc:spChg>
        <pc:spChg chg="mod">
          <ac:chgData name="Etienne Theunissen" userId="5cefc743-9f73-4a86-8459-85bef6577858" providerId="ADAL" clId="{7E5F61F6-D246-428B-B576-2E1F8A66654E}" dt="2023-07-25T10:27:03.582" v="1213" actId="20577"/>
          <ac:spMkLst>
            <pc:docMk/>
            <pc:sldMk cId="109857222" sldId="256"/>
            <ac:spMk id="3" creationId="{00000000-0000-0000-0000-000000000000}"/>
          </ac:spMkLst>
        </pc:spChg>
      </pc:sldChg>
      <pc:sldChg chg="modSp new mod ord">
        <pc:chgData name="Etienne Theunissen" userId="5cefc743-9f73-4a86-8459-85bef6577858" providerId="ADAL" clId="{7E5F61F6-D246-428B-B576-2E1F8A66654E}" dt="2023-07-02T08:42:56.534" v="869" actId="108"/>
        <pc:sldMkLst>
          <pc:docMk/>
          <pc:sldMk cId="1475062050" sldId="280"/>
        </pc:sldMkLst>
        <pc:spChg chg="mod">
          <ac:chgData name="Etienne Theunissen" userId="5cefc743-9f73-4a86-8459-85bef6577858" providerId="ADAL" clId="{7E5F61F6-D246-428B-B576-2E1F8A66654E}" dt="2023-07-02T08:39:23.913" v="196" actId="20577"/>
          <ac:spMkLst>
            <pc:docMk/>
            <pc:sldMk cId="1475062050" sldId="280"/>
            <ac:spMk id="2" creationId="{9025C15B-1263-2AFB-0B7A-382267346B17}"/>
          </ac:spMkLst>
        </pc:spChg>
        <pc:spChg chg="mod">
          <ac:chgData name="Etienne Theunissen" userId="5cefc743-9f73-4a86-8459-85bef6577858" providerId="ADAL" clId="{7E5F61F6-D246-428B-B576-2E1F8A66654E}" dt="2023-07-02T08:42:56.534" v="869" actId="108"/>
          <ac:spMkLst>
            <pc:docMk/>
            <pc:sldMk cId="1475062050" sldId="280"/>
            <ac:spMk id="3" creationId="{E74BE19D-AD6C-345A-C4D0-A3F8F62D92CF}"/>
          </ac:spMkLst>
        </pc:spChg>
      </pc:sldChg>
      <pc:sldChg chg="modSp new mod">
        <pc:chgData name="Etienne Theunissen" userId="5cefc743-9f73-4a86-8459-85bef6577858" providerId="ADAL" clId="{7E5F61F6-D246-428B-B576-2E1F8A66654E}" dt="2023-07-02T08:42:04.973" v="834" actId="20577"/>
        <pc:sldMkLst>
          <pc:docMk/>
          <pc:sldMk cId="592498732" sldId="281"/>
        </pc:sldMkLst>
        <pc:spChg chg="mod">
          <ac:chgData name="Etienne Theunissen" userId="5cefc743-9f73-4a86-8459-85bef6577858" providerId="ADAL" clId="{7E5F61F6-D246-428B-B576-2E1F8A66654E}" dt="2023-07-02T08:39:36.634" v="215" actId="20577"/>
          <ac:spMkLst>
            <pc:docMk/>
            <pc:sldMk cId="592498732" sldId="281"/>
            <ac:spMk id="2" creationId="{FCF09009-2BFA-C50E-43E5-1B4AD096D807}"/>
          </ac:spMkLst>
        </pc:spChg>
        <pc:spChg chg="mod">
          <ac:chgData name="Etienne Theunissen" userId="5cefc743-9f73-4a86-8459-85bef6577858" providerId="ADAL" clId="{7E5F61F6-D246-428B-B576-2E1F8A66654E}" dt="2023-07-02T08:42:04.973" v="834" actId="20577"/>
          <ac:spMkLst>
            <pc:docMk/>
            <pc:sldMk cId="592498732" sldId="281"/>
            <ac:spMk id="3" creationId="{20C45B26-0E34-2DFD-7E5E-C49F94029BC3}"/>
          </ac:spMkLst>
        </pc:spChg>
      </pc:sldChg>
      <pc:sldChg chg="addSp delSp modSp new mod setBg">
        <pc:chgData name="Etienne Theunissen" userId="5cefc743-9f73-4a86-8459-85bef6577858" providerId="ADAL" clId="{7E5F61F6-D246-428B-B576-2E1F8A66654E}" dt="2023-07-02T09:23:49.990" v="1198" actId="26606"/>
        <pc:sldMkLst>
          <pc:docMk/>
          <pc:sldMk cId="772354956" sldId="282"/>
        </pc:sldMkLst>
        <pc:spChg chg="mod ord">
          <ac:chgData name="Etienne Theunissen" userId="5cefc743-9f73-4a86-8459-85bef6577858" providerId="ADAL" clId="{7E5F61F6-D246-428B-B576-2E1F8A66654E}" dt="2023-07-02T09:23:49.990" v="1198" actId="26606"/>
          <ac:spMkLst>
            <pc:docMk/>
            <pc:sldMk cId="772354956" sldId="282"/>
            <ac:spMk id="2" creationId="{62E6CDFD-7D55-EC9F-ECF5-84FE26C348B8}"/>
          </ac:spMkLst>
        </pc:spChg>
        <pc:spChg chg="mod ord">
          <ac:chgData name="Etienne Theunissen" userId="5cefc743-9f73-4a86-8459-85bef6577858" providerId="ADAL" clId="{7E5F61F6-D246-428B-B576-2E1F8A66654E}" dt="2023-07-02T09:23:49.990" v="1198" actId="26606"/>
          <ac:spMkLst>
            <pc:docMk/>
            <pc:sldMk cId="772354956" sldId="282"/>
            <ac:spMk id="3" creationId="{6A076622-0E7B-6CB0-9D03-54D16EE1A78B}"/>
          </ac:spMkLst>
        </pc:spChg>
        <pc:spChg chg="add del">
          <ac:chgData name="Etienne Theunissen" userId="5cefc743-9f73-4a86-8459-85bef6577858" providerId="ADAL" clId="{7E5F61F6-D246-428B-B576-2E1F8A66654E}" dt="2023-07-02T09:10:32.667" v="1137" actId="26606"/>
          <ac:spMkLst>
            <pc:docMk/>
            <pc:sldMk cId="772354956" sldId="282"/>
            <ac:spMk id="16" creationId="{2AB11B05-5E59-5B88-D8DB-0E975DEAE49E}"/>
          </ac:spMkLst>
        </pc:spChg>
        <pc:spChg chg="add del">
          <ac:chgData name="Etienne Theunissen" userId="5cefc743-9f73-4a86-8459-85bef6577858" providerId="ADAL" clId="{7E5F61F6-D246-428B-B576-2E1F8A66654E}" dt="2023-07-02T09:10:34.118" v="1139" actId="26606"/>
          <ac:spMkLst>
            <pc:docMk/>
            <pc:sldMk cId="772354956" sldId="282"/>
            <ac:spMk id="18" creationId="{BC8B9C14-70F0-4F42-85FF-0DD3D5A585A5}"/>
          </ac:spMkLst>
        </pc:spChg>
        <pc:spChg chg="add del">
          <ac:chgData name="Etienne Theunissen" userId="5cefc743-9f73-4a86-8459-85bef6577858" providerId="ADAL" clId="{7E5F61F6-D246-428B-B576-2E1F8A66654E}" dt="2023-07-02T09:10:34.118" v="1139" actId="26606"/>
          <ac:spMkLst>
            <pc:docMk/>
            <pc:sldMk cId="772354956" sldId="282"/>
            <ac:spMk id="19" creationId="{B3F59054-3394-4D87-8BD0-A28DCD47F1BC}"/>
          </ac:spMkLst>
        </pc:spChg>
        <pc:spChg chg="add del">
          <ac:chgData name="Etienne Theunissen" userId="5cefc743-9f73-4a86-8459-85bef6577858" providerId="ADAL" clId="{7E5F61F6-D246-428B-B576-2E1F8A66654E}" dt="2023-07-02T09:10:34.118" v="1139" actId="26606"/>
          <ac:spMkLst>
            <pc:docMk/>
            <pc:sldMk cId="772354956" sldId="282"/>
            <ac:spMk id="20" creationId="{98DE6C44-43F8-4DE4-AB81-66853FFEA09A}"/>
          </ac:spMkLst>
        </pc:spChg>
        <pc:spChg chg="add del">
          <ac:chgData name="Etienne Theunissen" userId="5cefc743-9f73-4a86-8459-85bef6577858" providerId="ADAL" clId="{7E5F61F6-D246-428B-B576-2E1F8A66654E}" dt="2023-07-02T09:10:34.118" v="1139" actId="26606"/>
          <ac:spMkLst>
            <pc:docMk/>
            <pc:sldMk cId="772354956" sldId="282"/>
            <ac:spMk id="21" creationId="{2FE0ABA9-CAF1-4816-837D-5F28AAA08E0A}"/>
          </ac:spMkLst>
        </pc:spChg>
        <pc:spChg chg="add del">
          <ac:chgData name="Etienne Theunissen" userId="5cefc743-9f73-4a86-8459-85bef6577858" providerId="ADAL" clId="{7E5F61F6-D246-428B-B576-2E1F8A66654E}" dt="2023-07-02T09:10:34.118" v="1139" actId="26606"/>
          <ac:spMkLst>
            <pc:docMk/>
            <pc:sldMk cId="772354956" sldId="282"/>
            <ac:spMk id="22" creationId="{2409529B-9B56-4F10-BE4D-F934DB89E57E}"/>
          </ac:spMkLst>
        </pc:spChg>
        <pc:spChg chg="add del">
          <ac:chgData name="Etienne Theunissen" userId="5cefc743-9f73-4a86-8459-85bef6577858" providerId="ADAL" clId="{7E5F61F6-D246-428B-B576-2E1F8A66654E}" dt="2023-07-02T09:12:06.221" v="1146" actId="26606"/>
          <ac:spMkLst>
            <pc:docMk/>
            <pc:sldMk cId="772354956" sldId="282"/>
            <ac:spMk id="24" creationId="{5BA49487-3FDB-4FB7-9D50-2B4F9454DA91}"/>
          </ac:spMkLst>
        </pc:spChg>
        <pc:spChg chg="add del">
          <ac:chgData name="Etienne Theunissen" userId="5cefc743-9f73-4a86-8459-85bef6577858" providerId="ADAL" clId="{7E5F61F6-D246-428B-B576-2E1F8A66654E}" dt="2023-07-02T09:12:06.221" v="1146" actId="26606"/>
          <ac:spMkLst>
            <pc:docMk/>
            <pc:sldMk cId="772354956" sldId="282"/>
            <ac:spMk id="25" creationId="{1C938212-FA12-4FF1-87C8-ACDE99D06F69}"/>
          </ac:spMkLst>
        </pc:spChg>
        <pc:spChg chg="add del">
          <ac:chgData name="Etienne Theunissen" userId="5cefc743-9f73-4a86-8459-85bef6577858" providerId="ADAL" clId="{7E5F61F6-D246-428B-B576-2E1F8A66654E}" dt="2023-07-02T09:12:06.221" v="1146" actId="26606"/>
          <ac:spMkLst>
            <pc:docMk/>
            <pc:sldMk cId="772354956" sldId="282"/>
            <ac:spMk id="26" creationId="{369F152D-E540-4B48-BA11-2ADF043C6111}"/>
          </ac:spMkLst>
        </pc:spChg>
        <pc:spChg chg="add del">
          <ac:chgData name="Etienne Theunissen" userId="5cefc743-9f73-4a86-8459-85bef6577858" providerId="ADAL" clId="{7E5F61F6-D246-428B-B576-2E1F8A66654E}" dt="2023-07-02T09:12:06.221" v="1146" actId="26606"/>
          <ac:spMkLst>
            <pc:docMk/>
            <pc:sldMk cId="772354956" sldId="282"/>
            <ac:spMk id="27" creationId="{0C059F7E-04C4-4C46-9B3E-E5CE267E347D}"/>
          </ac:spMkLst>
        </pc:spChg>
        <pc:spChg chg="add del">
          <ac:chgData name="Etienne Theunissen" userId="5cefc743-9f73-4a86-8459-85bef6577858" providerId="ADAL" clId="{7E5F61F6-D246-428B-B576-2E1F8A66654E}" dt="2023-07-02T09:12:06.217" v="1145" actId="26606"/>
          <ac:spMkLst>
            <pc:docMk/>
            <pc:sldMk cId="772354956" sldId="282"/>
            <ac:spMk id="32" creationId="{90D01200-0224-43C5-AB38-FB4D16B73FB7}"/>
          </ac:spMkLst>
        </pc:spChg>
        <pc:spChg chg="add del">
          <ac:chgData name="Etienne Theunissen" userId="5cefc743-9f73-4a86-8459-85bef6577858" providerId="ADAL" clId="{7E5F61F6-D246-428B-B576-2E1F8A66654E}" dt="2023-07-02T09:12:06.217" v="1145" actId="26606"/>
          <ac:spMkLst>
            <pc:docMk/>
            <pc:sldMk cId="772354956" sldId="282"/>
            <ac:spMk id="34" creationId="{728A44A4-A002-4A88-9FC9-1D0566C97A47}"/>
          </ac:spMkLst>
        </pc:spChg>
        <pc:spChg chg="add del">
          <ac:chgData name="Etienne Theunissen" userId="5cefc743-9f73-4a86-8459-85bef6577858" providerId="ADAL" clId="{7E5F61F6-D246-428B-B576-2E1F8A66654E}" dt="2023-07-02T09:12:06.217" v="1145" actId="26606"/>
          <ac:spMkLst>
            <pc:docMk/>
            <pc:sldMk cId="772354956" sldId="282"/>
            <ac:spMk id="36" creationId="{3E7D5C7B-DD16-401B-85CE-4AAA2A4F5136}"/>
          </ac:spMkLst>
        </pc:spChg>
        <pc:spChg chg="add del">
          <ac:chgData name="Etienne Theunissen" userId="5cefc743-9f73-4a86-8459-85bef6577858" providerId="ADAL" clId="{7E5F61F6-D246-428B-B576-2E1F8A66654E}" dt="2023-07-02T09:23:49.990" v="1198" actId="26606"/>
          <ac:spMkLst>
            <pc:docMk/>
            <pc:sldMk cId="772354956" sldId="282"/>
            <ac:spMk id="38" creationId="{A2679492-7988-4050-9056-542444452411}"/>
          </ac:spMkLst>
        </pc:spChg>
        <pc:spChg chg="add del">
          <ac:chgData name="Etienne Theunissen" userId="5cefc743-9f73-4a86-8459-85bef6577858" providerId="ADAL" clId="{7E5F61F6-D246-428B-B576-2E1F8A66654E}" dt="2023-07-02T09:23:49.990" v="1198" actId="26606"/>
          <ac:spMkLst>
            <pc:docMk/>
            <pc:sldMk cId="772354956" sldId="282"/>
            <ac:spMk id="39" creationId="{B091B163-7D61-4891-ABCF-5C13D9C418D0}"/>
          </ac:spMkLst>
        </pc:spChg>
        <pc:spChg chg="add del">
          <ac:chgData name="Etienne Theunissen" userId="5cefc743-9f73-4a86-8459-85bef6577858" providerId="ADAL" clId="{7E5F61F6-D246-428B-B576-2E1F8A66654E}" dt="2023-07-02T09:23:44.187" v="1191" actId="26606"/>
          <ac:spMkLst>
            <pc:docMk/>
            <pc:sldMk cId="772354956" sldId="282"/>
            <ac:spMk id="45" creationId="{61293230-B0F6-45B1-96D1-13D18E242995}"/>
          </ac:spMkLst>
        </pc:spChg>
        <pc:spChg chg="add del">
          <ac:chgData name="Etienne Theunissen" userId="5cefc743-9f73-4a86-8459-85bef6577858" providerId="ADAL" clId="{7E5F61F6-D246-428B-B576-2E1F8A66654E}" dt="2023-07-02T09:23:44.187" v="1191" actId="26606"/>
          <ac:spMkLst>
            <pc:docMk/>
            <pc:sldMk cId="772354956" sldId="282"/>
            <ac:spMk id="47" creationId="{0A1E0707-4985-454B-ACE0-4855BB55875E}"/>
          </ac:spMkLst>
        </pc:spChg>
        <pc:spChg chg="add del">
          <ac:chgData name="Etienne Theunissen" userId="5cefc743-9f73-4a86-8459-85bef6577858" providerId="ADAL" clId="{7E5F61F6-D246-428B-B576-2E1F8A66654E}" dt="2023-07-02T09:23:46.790" v="1193" actId="26606"/>
          <ac:spMkLst>
            <pc:docMk/>
            <pc:sldMk cId="772354956" sldId="282"/>
            <ac:spMk id="49" creationId="{B091B163-7D61-4891-ABCF-5C13D9C418D0}"/>
          </ac:spMkLst>
        </pc:spChg>
        <pc:spChg chg="add del">
          <ac:chgData name="Etienne Theunissen" userId="5cefc743-9f73-4a86-8459-85bef6577858" providerId="ADAL" clId="{7E5F61F6-D246-428B-B576-2E1F8A66654E}" dt="2023-07-02T09:23:46.790" v="1193" actId="26606"/>
          <ac:spMkLst>
            <pc:docMk/>
            <pc:sldMk cId="772354956" sldId="282"/>
            <ac:spMk id="50" creationId="{A2679492-7988-4050-9056-542444452411}"/>
          </ac:spMkLst>
        </pc:spChg>
        <pc:spChg chg="add del">
          <ac:chgData name="Etienne Theunissen" userId="5cefc743-9f73-4a86-8459-85bef6577858" providerId="ADAL" clId="{7E5F61F6-D246-428B-B576-2E1F8A66654E}" dt="2023-07-02T09:23:46.790" v="1193" actId="26606"/>
          <ac:spMkLst>
            <pc:docMk/>
            <pc:sldMk cId="772354956" sldId="282"/>
            <ac:spMk id="52" creationId="{B5ABDEAA-B248-4182-B67C-A925338E772D}"/>
          </ac:spMkLst>
        </pc:spChg>
        <pc:spChg chg="add del">
          <ac:chgData name="Etienne Theunissen" userId="5cefc743-9f73-4a86-8459-85bef6577858" providerId="ADAL" clId="{7E5F61F6-D246-428B-B576-2E1F8A66654E}" dt="2023-07-02T09:23:48.409" v="1195" actId="26606"/>
          <ac:spMkLst>
            <pc:docMk/>
            <pc:sldMk cId="772354956" sldId="282"/>
            <ac:spMk id="54" creationId="{6D24BC9E-AC6A-42EE-AFD8-B290720B841F}"/>
          </ac:spMkLst>
        </pc:spChg>
        <pc:spChg chg="add del">
          <ac:chgData name="Etienne Theunissen" userId="5cefc743-9f73-4a86-8459-85bef6577858" providerId="ADAL" clId="{7E5F61F6-D246-428B-B576-2E1F8A66654E}" dt="2023-07-02T09:23:48.409" v="1195" actId="26606"/>
          <ac:spMkLst>
            <pc:docMk/>
            <pc:sldMk cId="772354956" sldId="282"/>
            <ac:spMk id="55" creationId="{0990C621-3B8B-4820-8328-D47EF7CE823C}"/>
          </ac:spMkLst>
        </pc:spChg>
        <pc:spChg chg="add del">
          <ac:chgData name="Etienne Theunissen" userId="5cefc743-9f73-4a86-8459-85bef6577858" providerId="ADAL" clId="{7E5F61F6-D246-428B-B576-2E1F8A66654E}" dt="2023-07-02T09:23:48.409" v="1195" actId="26606"/>
          <ac:spMkLst>
            <pc:docMk/>
            <pc:sldMk cId="772354956" sldId="282"/>
            <ac:spMk id="56" creationId="{C1A2385B-1D2A-4E17-84FA-6CB7F0AAE473}"/>
          </ac:spMkLst>
        </pc:spChg>
        <pc:spChg chg="add del">
          <ac:chgData name="Etienne Theunissen" userId="5cefc743-9f73-4a86-8459-85bef6577858" providerId="ADAL" clId="{7E5F61F6-D246-428B-B576-2E1F8A66654E}" dt="2023-07-02T09:23:48.409" v="1195" actId="26606"/>
          <ac:spMkLst>
            <pc:docMk/>
            <pc:sldMk cId="772354956" sldId="282"/>
            <ac:spMk id="57" creationId="{5E791F2F-79DB-4CC0-9FA1-001E3E91E8B7}"/>
          </ac:spMkLst>
        </pc:spChg>
        <pc:spChg chg="add del">
          <ac:chgData name="Etienne Theunissen" userId="5cefc743-9f73-4a86-8459-85bef6577858" providerId="ADAL" clId="{7E5F61F6-D246-428B-B576-2E1F8A66654E}" dt="2023-07-02T09:23:49.983" v="1197" actId="26606"/>
          <ac:spMkLst>
            <pc:docMk/>
            <pc:sldMk cId="772354956" sldId="282"/>
            <ac:spMk id="59" creationId="{352BEC0E-22F8-46D0-9632-375DB541B06C}"/>
          </ac:spMkLst>
        </pc:spChg>
        <pc:spChg chg="add del">
          <ac:chgData name="Etienne Theunissen" userId="5cefc743-9f73-4a86-8459-85bef6577858" providerId="ADAL" clId="{7E5F61F6-D246-428B-B576-2E1F8A66654E}" dt="2023-07-02T09:23:49.983" v="1197" actId="26606"/>
          <ac:spMkLst>
            <pc:docMk/>
            <pc:sldMk cId="772354956" sldId="282"/>
            <ac:spMk id="60" creationId="{3FCFB1DE-0B7E-48CC-BA90-B2AB0889F9D6}"/>
          </ac:spMkLst>
        </pc:spChg>
        <pc:spChg chg="add">
          <ac:chgData name="Etienne Theunissen" userId="5cefc743-9f73-4a86-8459-85bef6577858" providerId="ADAL" clId="{7E5F61F6-D246-428B-B576-2E1F8A66654E}" dt="2023-07-02T09:23:49.990" v="1198" actId="26606"/>
          <ac:spMkLst>
            <pc:docMk/>
            <pc:sldMk cId="772354956" sldId="282"/>
            <ac:spMk id="62" creationId="{61293230-B0F6-45B1-96D1-13D18E242995}"/>
          </ac:spMkLst>
        </pc:spChg>
        <pc:spChg chg="add">
          <ac:chgData name="Etienne Theunissen" userId="5cefc743-9f73-4a86-8459-85bef6577858" providerId="ADAL" clId="{7E5F61F6-D246-428B-B576-2E1F8A66654E}" dt="2023-07-02T09:23:49.990" v="1198" actId="26606"/>
          <ac:spMkLst>
            <pc:docMk/>
            <pc:sldMk cId="772354956" sldId="282"/>
            <ac:spMk id="63" creationId="{0A1E0707-4985-454B-ACE0-4855BB55875E}"/>
          </ac:spMkLst>
        </pc:spChg>
        <pc:picChg chg="add mod ord">
          <ac:chgData name="Etienne Theunissen" userId="5cefc743-9f73-4a86-8459-85bef6577858" providerId="ADAL" clId="{7E5F61F6-D246-428B-B576-2E1F8A66654E}" dt="2023-07-02T09:23:49.990" v="1198" actId="26606"/>
          <ac:picMkLst>
            <pc:docMk/>
            <pc:sldMk cId="772354956" sldId="282"/>
            <ac:picMk id="5" creationId="{AD42EC1A-C199-4ABE-25D5-D5A0CFDC0FCB}"/>
          </ac:picMkLst>
        </pc:picChg>
        <pc:picChg chg="add del mod">
          <ac:chgData name="Etienne Theunissen" userId="5cefc743-9f73-4a86-8459-85bef6577858" providerId="ADAL" clId="{7E5F61F6-D246-428B-B576-2E1F8A66654E}" dt="2023-07-02T09:23:31.121" v="1186" actId="478"/>
          <ac:picMkLst>
            <pc:docMk/>
            <pc:sldMk cId="772354956" sldId="282"/>
            <ac:picMk id="6" creationId="{0E5BEA04-D684-0A4A-F38F-EB4333F5FCA8}"/>
          </ac:picMkLst>
        </pc:picChg>
        <pc:picChg chg="add del mod ord">
          <ac:chgData name="Etienne Theunissen" userId="5cefc743-9f73-4a86-8459-85bef6577858" providerId="ADAL" clId="{7E5F61F6-D246-428B-B576-2E1F8A66654E}" dt="2023-07-02T09:12:00.106" v="1143" actId="478"/>
          <ac:picMkLst>
            <pc:docMk/>
            <pc:sldMk cId="772354956" sldId="282"/>
            <ac:picMk id="7" creationId="{40694C75-AF3C-EAA7-2993-8C853B659F49}"/>
          </ac:picMkLst>
        </pc:picChg>
        <pc:picChg chg="add mod">
          <ac:chgData name="Etienne Theunissen" userId="5cefc743-9f73-4a86-8459-85bef6577858" providerId="ADAL" clId="{7E5F61F6-D246-428B-B576-2E1F8A66654E}" dt="2023-07-02T09:23:49.990" v="1198" actId="26606"/>
          <ac:picMkLst>
            <pc:docMk/>
            <pc:sldMk cId="772354956" sldId="282"/>
            <ac:picMk id="8" creationId="{149781A2-5AF4-B132-324D-9DD8118B13F9}"/>
          </ac:picMkLst>
        </pc:picChg>
        <pc:picChg chg="add del mod">
          <ac:chgData name="Etienne Theunissen" userId="5cefc743-9f73-4a86-8459-85bef6577858" providerId="ADAL" clId="{7E5F61F6-D246-428B-B576-2E1F8A66654E}" dt="2023-07-02T09:11:59.612" v="1142" actId="478"/>
          <ac:picMkLst>
            <pc:docMk/>
            <pc:sldMk cId="772354956" sldId="282"/>
            <ac:picMk id="9" creationId="{78C83A28-70E7-1261-7A92-95FAD341C5D0}"/>
          </ac:picMkLst>
        </pc:picChg>
        <pc:cxnChg chg="add del">
          <ac:chgData name="Etienne Theunissen" userId="5cefc743-9f73-4a86-8459-85bef6577858" providerId="ADAL" clId="{7E5F61F6-D246-428B-B576-2E1F8A66654E}" dt="2023-07-02T09:10:32.667" v="1137" actId="26606"/>
          <ac:cxnSpMkLst>
            <pc:docMk/>
            <pc:sldMk cId="772354956" sldId="282"/>
            <ac:cxnSpMk id="14" creationId="{1503BFE4-729B-D9D0-C17B-501E6AF1127A}"/>
          </ac:cxnSpMkLst>
        </pc:cxnChg>
        <pc:cxnChg chg="add del">
          <ac:chgData name="Etienne Theunissen" userId="5cefc743-9f73-4a86-8459-85bef6577858" providerId="ADAL" clId="{7E5F61F6-D246-428B-B576-2E1F8A66654E}" dt="2023-07-02T09:23:49.990" v="1198" actId="26606"/>
          <ac:cxnSpMkLst>
            <pc:docMk/>
            <pc:sldMk cId="772354956" sldId="282"/>
            <ac:cxnSpMk id="40" creationId="{C49DA8F6-BCC1-4447-B54C-57856834B94B}"/>
          </ac:cxnSpMkLst>
        </pc:cxnChg>
        <pc:cxnChg chg="add del">
          <ac:chgData name="Etienne Theunissen" userId="5cefc743-9f73-4a86-8459-85bef6577858" providerId="ADAL" clId="{7E5F61F6-D246-428B-B576-2E1F8A66654E}" dt="2023-07-02T09:23:46.790" v="1193" actId="26606"/>
          <ac:cxnSpMkLst>
            <pc:docMk/>
            <pc:sldMk cId="772354956" sldId="282"/>
            <ac:cxnSpMk id="51" creationId="{C49DA8F6-BCC1-4447-B54C-57856834B94B}"/>
          </ac:cxnSpMkLst>
        </pc:cxnChg>
      </pc:sldChg>
      <pc:sldChg chg="addSp delSp modSp new mod setBg">
        <pc:chgData name="Etienne Theunissen" userId="5cefc743-9f73-4a86-8459-85bef6577858" providerId="ADAL" clId="{7E5F61F6-D246-428B-B576-2E1F8A66654E}" dt="2023-07-02T09:13:14.072" v="1182" actId="1076"/>
        <pc:sldMkLst>
          <pc:docMk/>
          <pc:sldMk cId="2352681681" sldId="283"/>
        </pc:sldMkLst>
        <pc:spChg chg="del mod">
          <ac:chgData name="Etienne Theunissen" userId="5cefc743-9f73-4a86-8459-85bef6577858" providerId="ADAL" clId="{7E5F61F6-D246-428B-B576-2E1F8A66654E}" dt="2023-07-02T09:12:47.784" v="1174" actId="478"/>
          <ac:spMkLst>
            <pc:docMk/>
            <pc:sldMk cId="2352681681" sldId="283"/>
            <ac:spMk id="2" creationId="{BF84A35E-1306-B245-0A83-12E9991B6F70}"/>
          </ac:spMkLst>
        </pc:spChg>
        <pc:spChg chg="del">
          <ac:chgData name="Etienne Theunissen" userId="5cefc743-9f73-4a86-8459-85bef6577858" providerId="ADAL" clId="{7E5F61F6-D246-428B-B576-2E1F8A66654E}" dt="2023-07-02T09:12:14.171" v="1147"/>
          <ac:spMkLst>
            <pc:docMk/>
            <pc:sldMk cId="2352681681" sldId="283"/>
            <ac:spMk id="3" creationId="{C300CF76-CDDC-C18A-EF96-556702D333E7}"/>
          </ac:spMkLst>
        </pc:spChg>
        <pc:spChg chg="add del">
          <ac:chgData name="Etienne Theunissen" userId="5cefc743-9f73-4a86-8459-85bef6577858" providerId="ADAL" clId="{7E5F61F6-D246-428B-B576-2E1F8A66654E}" dt="2023-07-02T09:12:32.869" v="1164" actId="26606"/>
          <ac:spMkLst>
            <pc:docMk/>
            <pc:sldMk cId="2352681681" sldId="283"/>
            <ac:spMk id="13" creationId="{F7D0311D-8384-E4EA-F456-DC8C155ADEBC}"/>
          </ac:spMkLst>
        </pc:spChg>
        <pc:spChg chg="add del">
          <ac:chgData name="Etienne Theunissen" userId="5cefc743-9f73-4a86-8459-85bef6577858" providerId="ADAL" clId="{7E5F61F6-D246-428B-B576-2E1F8A66654E}" dt="2023-07-02T09:12:30.151" v="1162" actId="26606"/>
          <ac:spMkLst>
            <pc:docMk/>
            <pc:sldMk cId="2352681681" sldId="283"/>
            <ac:spMk id="14" creationId="{25549E48-55B4-43FA-96F3-A3F777E0F295}"/>
          </ac:spMkLst>
        </pc:spChg>
        <pc:spChg chg="add del">
          <ac:chgData name="Etienne Theunissen" userId="5cefc743-9f73-4a86-8459-85bef6577858" providerId="ADAL" clId="{7E5F61F6-D246-428B-B576-2E1F8A66654E}" dt="2023-07-02T09:12:30.151" v="1162" actId="26606"/>
          <ac:spMkLst>
            <pc:docMk/>
            <pc:sldMk cId="2352681681" sldId="283"/>
            <ac:spMk id="16" creationId="{0ADDB668-2CA4-4D2B-9C34-3487CA330BA8}"/>
          </ac:spMkLst>
        </pc:spChg>
        <pc:spChg chg="add del">
          <ac:chgData name="Etienne Theunissen" userId="5cefc743-9f73-4a86-8459-85bef6577858" providerId="ADAL" clId="{7E5F61F6-D246-428B-B576-2E1F8A66654E}" dt="2023-07-02T09:12:30.151" v="1162" actId="26606"/>
          <ac:spMkLst>
            <pc:docMk/>
            <pc:sldMk cId="2352681681" sldId="283"/>
            <ac:spMk id="18" creationId="{2568BC19-F052-4108-93E1-6A3D1DEC072F}"/>
          </ac:spMkLst>
        </pc:spChg>
        <pc:spChg chg="add del">
          <ac:chgData name="Etienne Theunissen" userId="5cefc743-9f73-4a86-8459-85bef6577858" providerId="ADAL" clId="{7E5F61F6-D246-428B-B576-2E1F8A66654E}" dt="2023-07-02T09:12:30.151" v="1162" actId="26606"/>
          <ac:spMkLst>
            <pc:docMk/>
            <pc:sldMk cId="2352681681" sldId="283"/>
            <ac:spMk id="20" creationId="{D5FD337D-4D6B-4C8B-B6F5-121097E09881}"/>
          </ac:spMkLst>
        </pc:spChg>
        <pc:spChg chg="add del">
          <ac:chgData name="Etienne Theunissen" userId="5cefc743-9f73-4a86-8459-85bef6577858" providerId="ADAL" clId="{7E5F61F6-D246-428B-B576-2E1F8A66654E}" dt="2023-07-02T09:12:32.869" v="1164" actId="26606"/>
          <ac:spMkLst>
            <pc:docMk/>
            <pc:sldMk cId="2352681681" sldId="283"/>
            <ac:spMk id="22" creationId="{D1222F65-9AFD-442B-8F0E-AAA61F9E9954}"/>
          </ac:spMkLst>
        </pc:spChg>
        <pc:spChg chg="add del">
          <ac:chgData name="Etienne Theunissen" userId="5cefc743-9f73-4a86-8459-85bef6577858" providerId="ADAL" clId="{7E5F61F6-D246-428B-B576-2E1F8A66654E}" dt="2023-07-02T09:12:32.869" v="1164" actId="26606"/>
          <ac:spMkLst>
            <pc:docMk/>
            <pc:sldMk cId="2352681681" sldId="283"/>
            <ac:spMk id="23" creationId="{A2679492-7988-4050-9056-542444452411}"/>
          </ac:spMkLst>
        </pc:spChg>
        <pc:spChg chg="add del">
          <ac:chgData name="Etienne Theunissen" userId="5cefc743-9f73-4a86-8459-85bef6577858" providerId="ADAL" clId="{7E5F61F6-D246-428B-B576-2E1F8A66654E}" dt="2023-07-02T09:12:32.869" v="1164" actId="26606"/>
          <ac:spMkLst>
            <pc:docMk/>
            <pc:sldMk cId="2352681681" sldId="283"/>
            <ac:spMk id="25" creationId="{B5ABDEAA-B248-4182-B67C-A925338E772D}"/>
          </ac:spMkLst>
        </pc:spChg>
        <pc:spChg chg="add del">
          <ac:chgData name="Etienne Theunissen" userId="5cefc743-9f73-4a86-8459-85bef6577858" providerId="ADAL" clId="{7E5F61F6-D246-428B-B576-2E1F8A66654E}" dt="2023-07-02T09:12:32.869" v="1164" actId="26606"/>
          <ac:spMkLst>
            <pc:docMk/>
            <pc:sldMk cId="2352681681" sldId="283"/>
            <ac:spMk id="26" creationId="{B091B163-7D61-4891-ABCF-5C13D9C418D0}"/>
          </ac:spMkLst>
        </pc:spChg>
        <pc:spChg chg="add del">
          <ac:chgData name="Etienne Theunissen" userId="5cefc743-9f73-4a86-8459-85bef6577858" providerId="ADAL" clId="{7E5F61F6-D246-428B-B576-2E1F8A66654E}" dt="2023-07-02T09:12:34.574" v="1166" actId="26606"/>
          <ac:spMkLst>
            <pc:docMk/>
            <pc:sldMk cId="2352681681" sldId="283"/>
            <ac:spMk id="29" creationId="{CAAA2F24-DCCB-E317-A25C-AFE9DB23FEF6}"/>
          </ac:spMkLst>
        </pc:spChg>
        <pc:spChg chg="add del">
          <ac:chgData name="Etienne Theunissen" userId="5cefc743-9f73-4a86-8459-85bef6577858" providerId="ADAL" clId="{7E5F61F6-D246-428B-B576-2E1F8A66654E}" dt="2023-07-02T09:12:35.011" v="1168" actId="26606"/>
          <ac:spMkLst>
            <pc:docMk/>
            <pc:sldMk cId="2352681681" sldId="283"/>
            <ac:spMk id="31" creationId="{4C3A44BB-E01C-4AA8-B2C8-32FC346D2ED7}"/>
          </ac:spMkLst>
        </pc:spChg>
        <pc:spChg chg="add del">
          <ac:chgData name="Etienne Theunissen" userId="5cefc743-9f73-4a86-8459-85bef6577858" providerId="ADAL" clId="{7E5F61F6-D246-428B-B576-2E1F8A66654E}" dt="2023-07-02T09:12:35.011" v="1168" actId="26606"/>
          <ac:spMkLst>
            <pc:docMk/>
            <pc:sldMk cId="2352681681" sldId="283"/>
            <ac:spMk id="32" creationId="{E263F87F-01BF-766F-08EC-DBA5CE9430F5}"/>
          </ac:spMkLst>
        </pc:spChg>
        <pc:spChg chg="add del">
          <ac:chgData name="Etienne Theunissen" userId="5cefc743-9f73-4a86-8459-85bef6577858" providerId="ADAL" clId="{7E5F61F6-D246-428B-B576-2E1F8A66654E}" dt="2023-07-02T09:12:35.986" v="1170" actId="26606"/>
          <ac:spMkLst>
            <pc:docMk/>
            <pc:sldMk cId="2352681681" sldId="283"/>
            <ac:spMk id="34" creationId="{09C509D2-0C1A-47B8-89C1-D3AB17D45256}"/>
          </ac:spMkLst>
        </pc:spChg>
        <pc:spChg chg="add del">
          <ac:chgData name="Etienne Theunissen" userId="5cefc743-9f73-4a86-8459-85bef6577858" providerId="ADAL" clId="{7E5F61F6-D246-428B-B576-2E1F8A66654E}" dt="2023-07-02T09:12:35.986" v="1170" actId="26606"/>
          <ac:spMkLst>
            <pc:docMk/>
            <pc:sldMk cId="2352681681" sldId="283"/>
            <ac:spMk id="35" creationId="{4DEEF5DE-7F09-15E8-3793-90787E1DAB0F}"/>
          </ac:spMkLst>
        </pc:spChg>
        <pc:spChg chg="add del">
          <ac:chgData name="Etienne Theunissen" userId="5cefc743-9f73-4a86-8459-85bef6577858" providerId="ADAL" clId="{7E5F61F6-D246-428B-B576-2E1F8A66654E}" dt="2023-07-02T09:12:44.877" v="1172" actId="26606"/>
          <ac:spMkLst>
            <pc:docMk/>
            <pc:sldMk cId="2352681681" sldId="283"/>
            <ac:spMk id="37" creationId="{25549E48-55B4-43FA-96F3-A3F777E0F295}"/>
          </ac:spMkLst>
        </pc:spChg>
        <pc:spChg chg="add del">
          <ac:chgData name="Etienne Theunissen" userId="5cefc743-9f73-4a86-8459-85bef6577858" providerId="ADAL" clId="{7E5F61F6-D246-428B-B576-2E1F8A66654E}" dt="2023-07-02T09:12:44.877" v="1172" actId="26606"/>
          <ac:spMkLst>
            <pc:docMk/>
            <pc:sldMk cId="2352681681" sldId="283"/>
            <ac:spMk id="38" creationId="{0ADDB668-2CA4-4D2B-9C34-3487CA330BA8}"/>
          </ac:spMkLst>
        </pc:spChg>
        <pc:spChg chg="add del">
          <ac:chgData name="Etienne Theunissen" userId="5cefc743-9f73-4a86-8459-85bef6577858" providerId="ADAL" clId="{7E5F61F6-D246-428B-B576-2E1F8A66654E}" dt="2023-07-02T09:12:44.877" v="1172" actId="26606"/>
          <ac:spMkLst>
            <pc:docMk/>
            <pc:sldMk cId="2352681681" sldId="283"/>
            <ac:spMk id="39" creationId="{2568BC19-F052-4108-93E1-6A3D1DEC072F}"/>
          </ac:spMkLst>
        </pc:spChg>
        <pc:spChg chg="add del">
          <ac:chgData name="Etienne Theunissen" userId="5cefc743-9f73-4a86-8459-85bef6577858" providerId="ADAL" clId="{7E5F61F6-D246-428B-B576-2E1F8A66654E}" dt="2023-07-02T09:12:44.877" v="1172" actId="26606"/>
          <ac:spMkLst>
            <pc:docMk/>
            <pc:sldMk cId="2352681681" sldId="283"/>
            <ac:spMk id="40" creationId="{D5FD337D-4D6B-4C8B-B6F5-121097E09881}"/>
          </ac:spMkLst>
        </pc:spChg>
        <pc:spChg chg="add">
          <ac:chgData name="Etienne Theunissen" userId="5cefc743-9f73-4a86-8459-85bef6577858" providerId="ADAL" clId="{7E5F61F6-D246-428B-B576-2E1F8A66654E}" dt="2023-07-02T09:12:44.880" v="1173" actId="26606"/>
          <ac:spMkLst>
            <pc:docMk/>
            <pc:sldMk cId="2352681681" sldId="283"/>
            <ac:spMk id="42" creationId="{ADA216DF-C268-4A25-A2DC-51E15F55003F}"/>
          </ac:spMkLst>
        </pc:spChg>
        <pc:spChg chg="add">
          <ac:chgData name="Etienne Theunissen" userId="5cefc743-9f73-4a86-8459-85bef6577858" providerId="ADAL" clId="{7E5F61F6-D246-428B-B576-2E1F8A66654E}" dt="2023-07-02T09:12:44.880" v="1173" actId="26606"/>
          <ac:spMkLst>
            <pc:docMk/>
            <pc:sldMk cId="2352681681" sldId="283"/>
            <ac:spMk id="43" creationId="{DE127D07-37F2-4FE3-9F47-F0CD6740D5D8}"/>
          </ac:spMkLst>
        </pc:spChg>
        <pc:picChg chg="add mod ord">
          <ac:chgData name="Etienne Theunissen" userId="5cefc743-9f73-4a86-8459-85bef6577858" providerId="ADAL" clId="{7E5F61F6-D246-428B-B576-2E1F8A66654E}" dt="2023-07-02T09:13:09.582" v="1181" actId="14100"/>
          <ac:picMkLst>
            <pc:docMk/>
            <pc:sldMk cId="2352681681" sldId="283"/>
            <ac:picMk id="5" creationId="{1CA6CA4A-E5AE-3BD7-EB7F-163F1F823B33}"/>
          </ac:picMkLst>
        </pc:picChg>
        <pc:picChg chg="add mod ord">
          <ac:chgData name="Etienne Theunissen" userId="5cefc743-9f73-4a86-8459-85bef6577858" providerId="ADAL" clId="{7E5F61F6-D246-428B-B576-2E1F8A66654E}" dt="2023-07-02T09:12:54.103" v="1177" actId="14100"/>
          <ac:picMkLst>
            <pc:docMk/>
            <pc:sldMk cId="2352681681" sldId="283"/>
            <ac:picMk id="7" creationId="{63433E66-6CC8-0B7B-7E68-4AA3F16B10D3}"/>
          </ac:picMkLst>
        </pc:picChg>
        <pc:picChg chg="add mod">
          <ac:chgData name="Etienne Theunissen" userId="5cefc743-9f73-4a86-8459-85bef6577858" providerId="ADAL" clId="{7E5F61F6-D246-428B-B576-2E1F8A66654E}" dt="2023-07-02T09:13:14.072" v="1182" actId="1076"/>
          <ac:picMkLst>
            <pc:docMk/>
            <pc:sldMk cId="2352681681" sldId="283"/>
            <ac:picMk id="9" creationId="{9CE1E97E-9833-B79A-ED3F-F24010B00C7F}"/>
          </ac:picMkLst>
        </pc:picChg>
        <pc:cxnChg chg="add del">
          <ac:chgData name="Etienne Theunissen" userId="5cefc743-9f73-4a86-8459-85bef6577858" providerId="ADAL" clId="{7E5F61F6-D246-428B-B576-2E1F8A66654E}" dt="2023-07-02T09:12:32.869" v="1164" actId="26606"/>
          <ac:cxnSpMkLst>
            <pc:docMk/>
            <pc:sldMk cId="2352681681" sldId="283"/>
            <ac:cxnSpMk id="24" creationId="{C49DA8F6-BCC1-4447-B54C-57856834B94B}"/>
          </ac:cxnSpMkLst>
        </pc:cxnChg>
        <pc:cxnChg chg="add del">
          <ac:chgData name="Etienne Theunissen" userId="5cefc743-9f73-4a86-8459-85bef6577858" providerId="ADAL" clId="{7E5F61F6-D246-428B-B576-2E1F8A66654E}" dt="2023-07-02T09:12:34.574" v="1166" actId="26606"/>
          <ac:cxnSpMkLst>
            <pc:docMk/>
            <pc:sldMk cId="2352681681" sldId="283"/>
            <ac:cxnSpMk id="28" creationId="{249EDD1B-F94D-B4E6-ACAA-566B9A26FDE3}"/>
          </ac:cxnSpMkLst>
        </pc:cxnChg>
      </pc:sldChg>
      <pc:sldChg chg="addSp delSp modSp mod">
        <pc:chgData name="Etienne Theunissen" userId="5cefc743-9f73-4a86-8459-85bef6577858" providerId="ADAL" clId="{7E5F61F6-D246-428B-B576-2E1F8A66654E}" dt="2023-07-25T10:26:29.108" v="1201" actId="27309"/>
        <pc:sldMkLst>
          <pc:docMk/>
          <pc:sldMk cId="2171736260" sldId="284"/>
        </pc:sldMkLst>
        <pc:graphicFrameChg chg="add del modGraphic">
          <ac:chgData name="Etienne Theunissen" userId="5cefc743-9f73-4a86-8459-85bef6577858" providerId="ADAL" clId="{7E5F61F6-D246-428B-B576-2E1F8A66654E}" dt="2023-07-25T10:26:29.108" v="1201" actId="27309"/>
          <ac:graphicFrameMkLst>
            <pc:docMk/>
            <pc:sldMk cId="2171736260" sldId="284"/>
            <ac:graphicFrameMk id="4" creationId="{969735B9-C5AF-640B-8C32-37F4048CAFB2}"/>
          </ac:graphicFrameMkLst>
        </pc:graphicFrameChg>
      </pc:sldChg>
      <pc:sldChg chg="modSp mod">
        <pc:chgData name="Etienne Theunissen" userId="5cefc743-9f73-4a86-8459-85bef6577858" providerId="ADAL" clId="{7E5F61F6-D246-428B-B576-2E1F8A66654E}" dt="2023-07-03T09:02:12.054" v="1199" actId="313"/>
        <pc:sldMkLst>
          <pc:docMk/>
          <pc:sldMk cId="1259006597" sldId="289"/>
        </pc:sldMkLst>
        <pc:spChg chg="mod">
          <ac:chgData name="Etienne Theunissen" userId="5cefc743-9f73-4a86-8459-85bef6577858" providerId="ADAL" clId="{7E5F61F6-D246-428B-B576-2E1F8A66654E}" dt="2023-07-03T09:02:12.054" v="1199" actId="313"/>
          <ac:spMkLst>
            <pc:docMk/>
            <pc:sldMk cId="1259006597" sldId="289"/>
            <ac:spMk id="3" creationId="{20C45B26-0E34-2DFD-7E5E-C49F94029BC3}"/>
          </ac:spMkLst>
        </pc:spChg>
      </pc:sldChg>
    </pc:docChg>
  </pc:docChgLst>
  <pc:docChgLst>
    <pc:chgData name="Alex Romburgh" userId="S::rph2s52v4@vossie.net::13e1004b-becf-4210-8053-dd6899d2092b" providerId="AD" clId="Web-{14280CA8-556F-404F-E882-90DCFB767C58}"/>
    <pc:docChg chg="modSld sldOrd">
      <pc:chgData name="Alex Romburgh" userId="S::rph2s52v4@vossie.net::13e1004b-becf-4210-8053-dd6899d2092b" providerId="AD" clId="Web-{14280CA8-556F-404F-E882-90DCFB767C58}" dt="2023-07-02T12:10:47.512" v="251"/>
      <pc:docMkLst>
        <pc:docMk/>
      </pc:docMkLst>
      <pc:sldChg chg="ord">
        <pc:chgData name="Alex Romburgh" userId="S::rph2s52v4@vossie.net::13e1004b-becf-4210-8053-dd6899d2092b" providerId="AD" clId="Web-{14280CA8-556F-404F-E882-90DCFB767C58}" dt="2023-07-02T12:09:46.293" v="250"/>
        <pc:sldMkLst>
          <pc:docMk/>
          <pc:sldMk cId="1300256031" sldId="260"/>
        </pc:sldMkLst>
      </pc:sldChg>
      <pc:sldChg chg="ord">
        <pc:chgData name="Alex Romburgh" userId="S::rph2s52v4@vossie.net::13e1004b-becf-4210-8053-dd6899d2092b" providerId="AD" clId="Web-{14280CA8-556F-404F-E882-90DCFB767C58}" dt="2023-07-02T12:10:47.512" v="251"/>
        <pc:sldMkLst>
          <pc:docMk/>
          <pc:sldMk cId="4137903376" sldId="261"/>
        </pc:sldMkLst>
      </pc:sldChg>
      <pc:sldChg chg="modSp ord">
        <pc:chgData name="Alex Romburgh" userId="S::rph2s52v4@vossie.net::13e1004b-becf-4210-8053-dd6899d2092b" providerId="AD" clId="Web-{14280CA8-556F-404F-E882-90DCFB767C58}" dt="2023-07-02T11:21:58.666" v="164" actId="20577"/>
        <pc:sldMkLst>
          <pc:docMk/>
          <pc:sldMk cId="2327644871" sldId="266"/>
        </pc:sldMkLst>
        <pc:spChg chg="mod">
          <ac:chgData name="Alex Romburgh" userId="S::rph2s52v4@vossie.net::13e1004b-becf-4210-8053-dd6899d2092b" providerId="AD" clId="Web-{14280CA8-556F-404F-E882-90DCFB767C58}" dt="2023-07-02T11:21:58.666" v="164" actId="20577"/>
          <ac:spMkLst>
            <pc:docMk/>
            <pc:sldMk cId="2327644871" sldId="266"/>
            <ac:spMk id="11" creationId="{D584C49A-17F2-464E-3765-1AA18C7160E4}"/>
          </ac:spMkLst>
        </pc:spChg>
      </pc:sldChg>
      <pc:sldChg chg="modSp">
        <pc:chgData name="Alex Romburgh" userId="S::rph2s52v4@vossie.net::13e1004b-becf-4210-8053-dd6899d2092b" providerId="AD" clId="Web-{14280CA8-556F-404F-E882-90DCFB767C58}" dt="2023-07-02T11:23:20.182" v="248" actId="20577"/>
        <pc:sldMkLst>
          <pc:docMk/>
          <pc:sldMk cId="3073532883" sldId="267"/>
        </pc:sldMkLst>
        <pc:spChg chg="mod">
          <ac:chgData name="Alex Romburgh" userId="S::rph2s52v4@vossie.net::13e1004b-becf-4210-8053-dd6899d2092b" providerId="AD" clId="Web-{14280CA8-556F-404F-E882-90DCFB767C58}" dt="2023-07-02T11:23:20.182" v="248" actId="20577"/>
          <ac:spMkLst>
            <pc:docMk/>
            <pc:sldMk cId="3073532883" sldId="267"/>
            <ac:spMk id="19" creationId="{5E4819E1-D204-F021-4E8E-B667F99B4A59}"/>
          </ac:spMkLst>
        </pc:spChg>
      </pc:sldChg>
      <pc:sldChg chg="ord">
        <pc:chgData name="Alex Romburgh" userId="S::rph2s52v4@vossie.net::13e1004b-becf-4210-8053-dd6899d2092b" providerId="AD" clId="Web-{14280CA8-556F-404F-E882-90DCFB767C58}" dt="2023-07-02T11:17:16.460" v="1"/>
        <pc:sldMkLst>
          <pc:docMk/>
          <pc:sldMk cId="2405009495" sldId="273"/>
        </pc:sldMkLst>
      </pc:sldChg>
    </pc:docChg>
  </pc:docChgLst>
  <pc:docChgLst>
    <pc:chgData name="Ryan Kok" userId="S::qb8j66c71@vossie.net::ee953b2c-b775-405d-9b37-49e2f06e6272" providerId="AD" clId="Web-{29391167-E86B-8FDC-432F-E3780C2483E3}"/>
    <pc:docChg chg="addSld modSld">
      <pc:chgData name="Ryan Kok" userId="S::qb8j66c71@vossie.net::ee953b2c-b775-405d-9b37-49e2f06e6272" providerId="AD" clId="Web-{29391167-E86B-8FDC-432F-E3780C2483E3}" dt="2023-06-29T15:13:01.807" v="9" actId="20577"/>
      <pc:docMkLst>
        <pc:docMk/>
      </pc:docMkLst>
      <pc:sldChg chg="modSp add replId">
        <pc:chgData name="Ryan Kok" userId="S::qb8j66c71@vossie.net::ee953b2c-b775-405d-9b37-49e2f06e6272" providerId="AD" clId="Web-{29391167-E86B-8FDC-432F-E3780C2483E3}" dt="2023-06-29T15:13:01.807" v="9" actId="20577"/>
        <pc:sldMkLst>
          <pc:docMk/>
          <pc:sldMk cId="2775484022" sldId="269"/>
        </pc:sldMkLst>
        <pc:spChg chg="mod">
          <ac:chgData name="Ryan Kok" userId="S::qb8j66c71@vossie.net::ee953b2c-b775-405d-9b37-49e2f06e6272" providerId="AD" clId="Web-{29391167-E86B-8FDC-432F-E3780C2483E3}" dt="2023-06-29T15:13:01.807" v="9" actId="20577"/>
          <ac:spMkLst>
            <pc:docMk/>
            <pc:sldMk cId="2775484022" sldId="269"/>
            <ac:spMk id="2" creationId="{CFD0DA3A-CD2C-6D98-212D-3F61D39C3329}"/>
          </ac:spMkLst>
        </pc:spChg>
      </pc:sldChg>
    </pc:docChg>
  </pc:docChgLst>
  <pc:docChgLst>
    <pc:chgData name="Ryan Kok" userId="S::qb8j66c71@vossie.net::ee953b2c-b775-405d-9b37-49e2f06e6272" providerId="AD" clId="Web-{2BC27D96-0806-1C5A-4028-76EB96DC8098}"/>
    <pc:docChg chg="addSld modSld sldOrd">
      <pc:chgData name="Ryan Kok" userId="S::qb8j66c71@vossie.net::ee953b2c-b775-405d-9b37-49e2f06e6272" providerId="AD" clId="Web-{2BC27D96-0806-1C5A-4028-76EB96DC8098}" dt="2023-07-02T15:29:58.007" v="718" actId="20577"/>
      <pc:docMkLst>
        <pc:docMk/>
      </pc:docMkLst>
      <pc:sldChg chg="modSp">
        <pc:chgData name="Ryan Kok" userId="S::qb8j66c71@vossie.net::ee953b2c-b775-405d-9b37-49e2f06e6272" providerId="AD" clId="Web-{2BC27D96-0806-1C5A-4028-76EB96DC8098}" dt="2023-07-02T15:25:19.453" v="665" actId="20577"/>
        <pc:sldMkLst>
          <pc:docMk/>
          <pc:sldMk cId="651174019" sldId="263"/>
        </pc:sldMkLst>
        <pc:spChg chg="mod">
          <ac:chgData name="Ryan Kok" userId="S::qb8j66c71@vossie.net::ee953b2c-b775-405d-9b37-49e2f06e6272" providerId="AD" clId="Web-{2BC27D96-0806-1C5A-4028-76EB96DC8098}" dt="2023-07-02T15:25:19.453" v="665" actId="20577"/>
          <ac:spMkLst>
            <pc:docMk/>
            <pc:sldMk cId="651174019" sldId="263"/>
            <ac:spMk id="4" creationId="{0AE08F1B-0F2A-B21A-0C1C-3819AD26168D}"/>
          </ac:spMkLst>
        </pc:spChg>
      </pc:sldChg>
      <pc:sldChg chg="addSp delSp modSp">
        <pc:chgData name="Ryan Kok" userId="S::qb8j66c71@vossie.net::ee953b2c-b775-405d-9b37-49e2f06e6272" providerId="AD" clId="Web-{2BC27D96-0806-1C5A-4028-76EB96DC8098}" dt="2023-07-02T13:26:21.262" v="358"/>
        <pc:sldMkLst>
          <pc:docMk/>
          <pc:sldMk cId="1492955468" sldId="279"/>
        </pc:sldMkLst>
        <pc:picChg chg="add del mod">
          <ac:chgData name="Ryan Kok" userId="S::qb8j66c71@vossie.net::ee953b2c-b775-405d-9b37-49e2f06e6272" providerId="AD" clId="Web-{2BC27D96-0806-1C5A-4028-76EB96DC8098}" dt="2023-07-02T13:26:21.262" v="358"/>
          <ac:picMkLst>
            <pc:docMk/>
            <pc:sldMk cId="1492955468" sldId="279"/>
            <ac:picMk id="4" creationId="{D9067CF6-AE82-06AD-B6B7-021F07970072}"/>
          </ac:picMkLst>
        </pc:picChg>
      </pc:sldChg>
      <pc:sldChg chg="addSp delSp modSp add ord replId">
        <pc:chgData name="Ryan Kok" userId="S::qb8j66c71@vossie.net::ee953b2c-b775-405d-9b37-49e2f06e6272" providerId="AD" clId="Web-{2BC27D96-0806-1C5A-4028-76EB96DC8098}" dt="2023-07-02T09:28:23.319" v="108" actId="1076"/>
        <pc:sldMkLst>
          <pc:docMk/>
          <pc:sldMk cId="2171736260" sldId="284"/>
        </pc:sldMkLst>
        <pc:spChg chg="mod">
          <ac:chgData name="Ryan Kok" userId="S::qb8j66c71@vossie.net::ee953b2c-b775-405d-9b37-49e2f06e6272" providerId="AD" clId="Web-{2BC27D96-0806-1C5A-4028-76EB96DC8098}" dt="2023-07-02T09:27:12.036" v="82" actId="1076"/>
          <ac:spMkLst>
            <pc:docMk/>
            <pc:sldMk cId="2171736260" sldId="284"/>
            <ac:spMk id="2" creationId="{A1FAD3AE-8955-AC8E-7135-29B51DE0CBE2}"/>
          </ac:spMkLst>
        </pc:spChg>
        <pc:spChg chg="mod">
          <ac:chgData name="Ryan Kok" userId="S::qb8j66c71@vossie.net::ee953b2c-b775-405d-9b37-49e2f06e6272" providerId="AD" clId="Web-{2BC27D96-0806-1C5A-4028-76EB96DC8098}" dt="2023-07-02T09:28:23.319" v="108" actId="1076"/>
          <ac:spMkLst>
            <pc:docMk/>
            <pc:sldMk cId="2171736260" sldId="284"/>
            <ac:spMk id="19" creationId="{5E4819E1-D204-F021-4E8E-B667F99B4A59}"/>
          </ac:spMkLst>
        </pc:spChg>
        <pc:picChg chg="add del mod">
          <ac:chgData name="Ryan Kok" userId="S::qb8j66c71@vossie.net::ee953b2c-b775-405d-9b37-49e2f06e6272" providerId="AD" clId="Web-{2BC27D96-0806-1C5A-4028-76EB96DC8098}" dt="2023-07-02T09:26:35.426" v="72"/>
          <ac:picMkLst>
            <pc:docMk/>
            <pc:sldMk cId="2171736260" sldId="284"/>
            <ac:picMk id="3" creationId="{CF921C6F-E53E-EFD7-5584-5F55D32802FF}"/>
          </ac:picMkLst>
        </pc:picChg>
        <pc:picChg chg="del">
          <ac:chgData name="Ryan Kok" userId="S::qb8j66c71@vossie.net::ee953b2c-b775-405d-9b37-49e2f06e6272" providerId="AD" clId="Web-{2BC27D96-0806-1C5A-4028-76EB96DC8098}" dt="2023-07-02T09:26:22.754" v="70"/>
          <ac:picMkLst>
            <pc:docMk/>
            <pc:sldMk cId="2171736260" sldId="284"/>
            <ac:picMk id="4" creationId="{6B9C5CD5-4041-2731-8F97-FFF9F0E4170E}"/>
          </ac:picMkLst>
        </pc:picChg>
        <pc:picChg chg="add mod modCrop">
          <ac:chgData name="Ryan Kok" userId="S::qb8j66c71@vossie.net::ee953b2c-b775-405d-9b37-49e2f06e6272" providerId="AD" clId="Web-{2BC27D96-0806-1C5A-4028-76EB96DC8098}" dt="2023-07-02T09:27:42.943" v="90" actId="1076"/>
          <ac:picMkLst>
            <pc:docMk/>
            <pc:sldMk cId="2171736260" sldId="284"/>
            <ac:picMk id="5" creationId="{7DB63DD7-248E-8485-33CF-B27861EE8992}"/>
          </ac:picMkLst>
        </pc:picChg>
      </pc:sldChg>
      <pc:sldChg chg="addSp delSp modSp add replId">
        <pc:chgData name="Ryan Kok" userId="S::qb8j66c71@vossie.net::ee953b2c-b775-405d-9b37-49e2f06e6272" providerId="AD" clId="Web-{2BC27D96-0806-1C5A-4028-76EB96DC8098}" dt="2023-07-02T09:31:19.385" v="202" actId="20577"/>
        <pc:sldMkLst>
          <pc:docMk/>
          <pc:sldMk cId="3770176279" sldId="285"/>
        </pc:sldMkLst>
        <pc:spChg chg="mod">
          <ac:chgData name="Ryan Kok" userId="S::qb8j66c71@vossie.net::ee953b2c-b775-405d-9b37-49e2f06e6272" providerId="AD" clId="Web-{2BC27D96-0806-1C5A-4028-76EB96DC8098}" dt="2023-07-02T09:31:19.385" v="202" actId="20577"/>
          <ac:spMkLst>
            <pc:docMk/>
            <pc:sldMk cId="3770176279" sldId="285"/>
            <ac:spMk id="19" creationId="{5E4819E1-D204-F021-4E8E-B667F99B4A59}"/>
          </ac:spMkLst>
        </pc:spChg>
        <pc:picChg chg="add mod">
          <ac:chgData name="Ryan Kok" userId="S::qb8j66c71@vossie.net::ee953b2c-b775-405d-9b37-49e2f06e6272" providerId="AD" clId="Web-{2BC27D96-0806-1C5A-4028-76EB96DC8098}" dt="2023-07-02T09:28:54.460" v="115" actId="1076"/>
          <ac:picMkLst>
            <pc:docMk/>
            <pc:sldMk cId="3770176279" sldId="285"/>
            <ac:picMk id="3" creationId="{41CBA6B6-9756-5266-2D73-9583440BCE9C}"/>
          </ac:picMkLst>
        </pc:picChg>
        <pc:picChg chg="del">
          <ac:chgData name="Ryan Kok" userId="S::qb8j66c71@vossie.net::ee953b2c-b775-405d-9b37-49e2f06e6272" providerId="AD" clId="Web-{2BC27D96-0806-1C5A-4028-76EB96DC8098}" dt="2023-07-02T09:28:30.225" v="109"/>
          <ac:picMkLst>
            <pc:docMk/>
            <pc:sldMk cId="3770176279" sldId="285"/>
            <ac:picMk id="5" creationId="{7DB63DD7-248E-8485-33CF-B27861EE8992}"/>
          </ac:picMkLst>
        </pc:picChg>
      </pc:sldChg>
      <pc:sldChg chg="addSp delSp modSp add replId">
        <pc:chgData name="Ryan Kok" userId="S::qb8j66c71@vossie.net::ee953b2c-b775-405d-9b37-49e2f06e6272" providerId="AD" clId="Web-{2BC27D96-0806-1C5A-4028-76EB96DC8098}" dt="2023-07-02T13:24:20.511" v="355" actId="20577"/>
        <pc:sldMkLst>
          <pc:docMk/>
          <pc:sldMk cId="3605428502" sldId="286"/>
        </pc:sldMkLst>
        <pc:spChg chg="mod">
          <ac:chgData name="Ryan Kok" userId="S::qb8j66c71@vossie.net::ee953b2c-b775-405d-9b37-49e2f06e6272" providerId="AD" clId="Web-{2BC27D96-0806-1C5A-4028-76EB96DC8098}" dt="2023-07-02T13:24:20.511" v="355" actId="20577"/>
          <ac:spMkLst>
            <pc:docMk/>
            <pc:sldMk cId="3605428502" sldId="286"/>
            <ac:spMk id="19" creationId="{5E4819E1-D204-F021-4E8E-B667F99B4A59}"/>
          </ac:spMkLst>
        </pc:spChg>
        <pc:picChg chg="del">
          <ac:chgData name="Ryan Kok" userId="S::qb8j66c71@vossie.net::ee953b2c-b775-405d-9b37-49e2f06e6272" providerId="AD" clId="Web-{2BC27D96-0806-1C5A-4028-76EB96DC8098}" dt="2023-07-02T13:21:11.571" v="342"/>
          <ac:picMkLst>
            <pc:docMk/>
            <pc:sldMk cId="3605428502" sldId="286"/>
            <ac:picMk id="3" creationId="{41CBA6B6-9756-5266-2D73-9583440BCE9C}"/>
          </ac:picMkLst>
        </pc:picChg>
        <pc:picChg chg="add mod">
          <ac:chgData name="Ryan Kok" userId="S::qb8j66c71@vossie.net::ee953b2c-b775-405d-9b37-49e2f06e6272" providerId="AD" clId="Web-{2BC27D96-0806-1C5A-4028-76EB96DC8098}" dt="2023-07-02T13:21:18.539" v="346" actId="1076"/>
          <ac:picMkLst>
            <pc:docMk/>
            <pc:sldMk cId="3605428502" sldId="286"/>
            <ac:picMk id="4" creationId="{CE27855F-0DCF-2ED3-A038-BD5147D45E71}"/>
          </ac:picMkLst>
        </pc:picChg>
      </pc:sldChg>
      <pc:sldChg chg="addSp delSp modSp add replId">
        <pc:chgData name="Ryan Kok" userId="S::qb8j66c71@vossie.net::ee953b2c-b775-405d-9b37-49e2f06e6272" providerId="AD" clId="Web-{2BC27D96-0806-1C5A-4028-76EB96DC8098}" dt="2023-07-02T14:24:34.300" v="493" actId="20577"/>
        <pc:sldMkLst>
          <pc:docMk/>
          <pc:sldMk cId="2064949659" sldId="287"/>
        </pc:sldMkLst>
        <pc:spChg chg="mod">
          <ac:chgData name="Ryan Kok" userId="S::qb8j66c71@vossie.net::ee953b2c-b775-405d-9b37-49e2f06e6272" providerId="AD" clId="Web-{2BC27D96-0806-1C5A-4028-76EB96DC8098}" dt="2023-07-02T14:24:34.300" v="493" actId="20577"/>
          <ac:spMkLst>
            <pc:docMk/>
            <pc:sldMk cId="2064949659" sldId="287"/>
            <ac:spMk id="3" creationId="{266D31AB-2157-5636-57D6-38E783AE14C2}"/>
          </ac:spMkLst>
        </pc:spChg>
        <pc:spChg chg="add del mod">
          <ac:chgData name="Ryan Kok" userId="S::qb8j66c71@vossie.net::ee953b2c-b775-405d-9b37-49e2f06e6272" providerId="AD" clId="Web-{2BC27D96-0806-1C5A-4028-76EB96DC8098}" dt="2023-07-02T14:08:17.881" v="375"/>
          <ac:spMkLst>
            <pc:docMk/>
            <pc:sldMk cId="2064949659" sldId="287"/>
            <ac:spMk id="6" creationId="{3634232A-5E91-6C0E-D986-3193D68E4EF5}"/>
          </ac:spMkLst>
        </pc:spChg>
        <pc:spChg chg="add del mod">
          <ac:chgData name="Ryan Kok" userId="S::qb8j66c71@vossie.net::ee953b2c-b775-405d-9b37-49e2f06e6272" providerId="AD" clId="Web-{2BC27D96-0806-1C5A-4028-76EB96DC8098}" dt="2023-07-02T14:03:21.155" v="374"/>
          <ac:spMkLst>
            <pc:docMk/>
            <pc:sldMk cId="2064949659" sldId="287"/>
            <ac:spMk id="7" creationId="{FF51928D-A1A0-B143-60E2-241A975E878F}"/>
          </ac:spMkLst>
        </pc:spChg>
        <pc:picChg chg="del">
          <ac:chgData name="Ryan Kok" userId="S::qb8j66c71@vossie.net::ee953b2c-b775-405d-9b37-49e2f06e6272" providerId="AD" clId="Web-{2BC27D96-0806-1C5A-4028-76EB96DC8098}" dt="2023-07-02T13:26:23.465" v="359"/>
          <ac:picMkLst>
            <pc:docMk/>
            <pc:sldMk cId="2064949659" sldId="287"/>
            <ac:picMk id="2" creationId="{47F1336B-AC3C-BC95-072D-D9EC33B838A5}"/>
          </ac:picMkLst>
        </pc:picChg>
        <pc:picChg chg="mod">
          <ac:chgData name="Ryan Kok" userId="S::qb8j66c71@vossie.net::ee953b2c-b775-405d-9b37-49e2f06e6272" providerId="AD" clId="Web-{2BC27D96-0806-1C5A-4028-76EB96DC8098}" dt="2023-07-02T13:26:36.872" v="363" actId="1076"/>
          <ac:picMkLst>
            <pc:docMk/>
            <pc:sldMk cId="2064949659" sldId="287"/>
            <ac:picMk id="4" creationId="{D9067CF6-AE82-06AD-B6B7-021F07970072}"/>
          </ac:picMkLst>
        </pc:picChg>
      </pc:sldChg>
      <pc:sldChg chg="addSp delSp modSp add replId">
        <pc:chgData name="Ryan Kok" userId="S::qb8j66c71@vossie.net::ee953b2c-b775-405d-9b37-49e2f06e6272" providerId="AD" clId="Web-{2BC27D96-0806-1C5A-4028-76EB96DC8098}" dt="2023-07-02T15:29:58.007" v="718" actId="20577"/>
        <pc:sldMkLst>
          <pc:docMk/>
          <pc:sldMk cId="3969855952" sldId="288"/>
        </pc:sldMkLst>
        <pc:spChg chg="mod">
          <ac:chgData name="Ryan Kok" userId="S::qb8j66c71@vossie.net::ee953b2c-b775-405d-9b37-49e2f06e6272" providerId="AD" clId="Web-{2BC27D96-0806-1C5A-4028-76EB96DC8098}" dt="2023-07-02T15:29:58.007" v="718" actId="20577"/>
          <ac:spMkLst>
            <pc:docMk/>
            <pc:sldMk cId="3969855952" sldId="288"/>
            <ac:spMk id="19" creationId="{5E4819E1-D204-F021-4E8E-B667F99B4A59}"/>
          </ac:spMkLst>
        </pc:spChg>
        <pc:picChg chg="add mod">
          <ac:chgData name="Ryan Kok" userId="S::qb8j66c71@vossie.net::ee953b2c-b775-405d-9b37-49e2f06e6272" providerId="AD" clId="Web-{2BC27D96-0806-1C5A-4028-76EB96DC8098}" dt="2023-07-02T14:26:56.335" v="591" actId="14100"/>
          <ac:picMkLst>
            <pc:docMk/>
            <pc:sldMk cId="3969855952" sldId="288"/>
            <ac:picMk id="3" creationId="{6BDFEE70-19AD-C480-1D08-15F70FF7D942}"/>
          </ac:picMkLst>
        </pc:picChg>
        <pc:picChg chg="del">
          <ac:chgData name="Ryan Kok" userId="S::qb8j66c71@vossie.net::ee953b2c-b775-405d-9b37-49e2f06e6272" providerId="AD" clId="Web-{2BC27D96-0806-1C5A-4028-76EB96DC8098}" dt="2023-07-02T14:24:38.925" v="495"/>
          <ac:picMkLst>
            <pc:docMk/>
            <pc:sldMk cId="3969855952" sldId="288"/>
            <ac:picMk id="4" creationId="{CE27855F-0DCF-2ED3-A038-BD5147D45E71}"/>
          </ac:picMkLst>
        </pc:picChg>
      </pc:sldChg>
      <pc:sldChg chg="modSp add ord replId">
        <pc:chgData name="Ryan Kok" userId="S::qb8j66c71@vossie.net::ee953b2c-b775-405d-9b37-49e2f06e6272" providerId="AD" clId="Web-{2BC27D96-0806-1C5A-4028-76EB96DC8098}" dt="2023-07-02T15:25:16.141" v="664"/>
        <pc:sldMkLst>
          <pc:docMk/>
          <pc:sldMk cId="1259006597" sldId="289"/>
        </pc:sldMkLst>
        <pc:spChg chg="mod">
          <ac:chgData name="Ryan Kok" userId="S::qb8j66c71@vossie.net::ee953b2c-b775-405d-9b37-49e2f06e6272" providerId="AD" clId="Web-{2BC27D96-0806-1C5A-4028-76EB96DC8098}" dt="2023-07-02T14:47:29.053" v="663" actId="20577"/>
          <ac:spMkLst>
            <pc:docMk/>
            <pc:sldMk cId="1259006597" sldId="289"/>
            <ac:spMk id="2" creationId="{FCF09009-2BFA-C50E-43E5-1B4AD096D807}"/>
          </ac:spMkLst>
        </pc:spChg>
        <pc:spChg chg="mod">
          <ac:chgData name="Ryan Kok" userId="S::qb8j66c71@vossie.net::ee953b2c-b775-405d-9b37-49e2f06e6272" providerId="AD" clId="Web-{2BC27D96-0806-1C5A-4028-76EB96DC8098}" dt="2023-07-02T14:45:42.973" v="654" actId="20577"/>
          <ac:spMkLst>
            <pc:docMk/>
            <pc:sldMk cId="1259006597" sldId="289"/>
            <ac:spMk id="3" creationId="{20C45B26-0E34-2DFD-7E5E-C49F94029BC3}"/>
          </ac:spMkLst>
        </pc:spChg>
      </pc:sldChg>
    </pc:docChg>
  </pc:docChgLst>
  <pc:docChgLst>
    <pc:chgData name="Alex Romburgh" userId="S::rph2s52v4@vossie.net::13e1004b-becf-4210-8053-dd6899d2092b" providerId="AD" clId="Web-{6702FC98-DC5D-2C8C-376F-44D03C985BA6}"/>
    <pc:docChg chg="addSld modSld sldOrd">
      <pc:chgData name="Alex Romburgh" userId="S::rph2s52v4@vossie.net::13e1004b-becf-4210-8053-dd6899d2092b" providerId="AD" clId="Web-{6702FC98-DC5D-2C8C-376F-44D03C985BA6}" dt="2023-06-28T15:09:08.798" v="91"/>
      <pc:docMkLst>
        <pc:docMk/>
      </pc:docMkLst>
      <pc:sldChg chg="modSp">
        <pc:chgData name="Alex Romburgh" userId="S::rph2s52v4@vossie.net::13e1004b-becf-4210-8053-dd6899d2092b" providerId="AD" clId="Web-{6702FC98-DC5D-2C8C-376F-44D03C985BA6}" dt="2023-06-28T14:27:57.159" v="28" actId="1076"/>
        <pc:sldMkLst>
          <pc:docMk/>
          <pc:sldMk cId="109857222" sldId="256"/>
        </pc:sldMkLst>
        <pc:spChg chg="mod">
          <ac:chgData name="Alex Romburgh" userId="S::rph2s52v4@vossie.net::13e1004b-becf-4210-8053-dd6899d2092b" providerId="AD" clId="Web-{6702FC98-DC5D-2C8C-376F-44D03C985BA6}" dt="2023-06-28T14:27:54.300" v="27" actId="1076"/>
          <ac:spMkLst>
            <pc:docMk/>
            <pc:sldMk cId="109857222" sldId="256"/>
            <ac:spMk id="2" creationId="{00000000-0000-0000-0000-000000000000}"/>
          </ac:spMkLst>
        </pc:spChg>
        <pc:spChg chg="mod">
          <ac:chgData name="Alex Romburgh" userId="S::rph2s52v4@vossie.net::13e1004b-becf-4210-8053-dd6899d2092b" providerId="AD" clId="Web-{6702FC98-DC5D-2C8C-376F-44D03C985BA6}" dt="2023-06-28T14:27:57.159" v="28" actId="1076"/>
          <ac:spMkLst>
            <pc:docMk/>
            <pc:sldMk cId="109857222" sldId="256"/>
            <ac:spMk id="3" creationId="{00000000-0000-0000-0000-000000000000}"/>
          </ac:spMkLst>
        </pc:spChg>
      </pc:sldChg>
      <pc:sldChg chg="modSp ord">
        <pc:chgData name="Alex Romburgh" userId="S::rph2s52v4@vossie.net::13e1004b-becf-4210-8053-dd6899d2092b" providerId="AD" clId="Web-{6702FC98-DC5D-2C8C-376F-44D03C985BA6}" dt="2023-06-28T15:09:08.798" v="91"/>
        <pc:sldMkLst>
          <pc:docMk/>
          <pc:sldMk cId="1933330689" sldId="257"/>
        </pc:sldMkLst>
        <pc:spChg chg="mod">
          <ac:chgData name="Alex Romburgh" userId="S::rph2s52v4@vossie.net::13e1004b-becf-4210-8053-dd6899d2092b" providerId="AD" clId="Web-{6702FC98-DC5D-2C8C-376F-44D03C985BA6}" dt="2023-06-28T14:54:26.912" v="37" actId="20577"/>
          <ac:spMkLst>
            <pc:docMk/>
            <pc:sldMk cId="1933330689" sldId="257"/>
            <ac:spMk id="2" creationId="{1B5351DB-4E3A-33A3-D110-A99314D3C47B}"/>
          </ac:spMkLst>
        </pc:spChg>
      </pc:sldChg>
      <pc:sldChg chg="modSp new">
        <pc:chgData name="Alex Romburgh" userId="S::rph2s52v4@vossie.net::13e1004b-becf-4210-8053-dd6899d2092b" providerId="AD" clId="Web-{6702FC98-DC5D-2C8C-376F-44D03C985BA6}" dt="2023-06-28T14:54:31.631" v="40" actId="20577"/>
        <pc:sldMkLst>
          <pc:docMk/>
          <pc:sldMk cId="4199848027" sldId="258"/>
        </pc:sldMkLst>
        <pc:spChg chg="mod">
          <ac:chgData name="Alex Romburgh" userId="S::rph2s52v4@vossie.net::13e1004b-becf-4210-8053-dd6899d2092b" providerId="AD" clId="Web-{6702FC98-DC5D-2C8C-376F-44D03C985BA6}" dt="2023-06-28T14:54:31.631" v="40" actId="20577"/>
          <ac:spMkLst>
            <pc:docMk/>
            <pc:sldMk cId="4199848027" sldId="258"/>
            <ac:spMk id="2" creationId="{2906A599-0600-BC92-0D46-9B6283F5F3D0}"/>
          </ac:spMkLst>
        </pc:spChg>
      </pc:sldChg>
      <pc:sldChg chg="modSp new">
        <pc:chgData name="Alex Romburgh" userId="S::rph2s52v4@vossie.net::13e1004b-becf-4210-8053-dd6899d2092b" providerId="AD" clId="Web-{6702FC98-DC5D-2C8C-376F-44D03C985BA6}" dt="2023-06-28T14:54:48.709" v="46" actId="20577"/>
        <pc:sldMkLst>
          <pc:docMk/>
          <pc:sldMk cId="1979391654" sldId="259"/>
        </pc:sldMkLst>
        <pc:spChg chg="mod">
          <ac:chgData name="Alex Romburgh" userId="S::rph2s52v4@vossie.net::13e1004b-becf-4210-8053-dd6899d2092b" providerId="AD" clId="Web-{6702FC98-DC5D-2C8C-376F-44D03C985BA6}" dt="2023-06-28T14:54:48.709" v="46" actId="20577"/>
          <ac:spMkLst>
            <pc:docMk/>
            <pc:sldMk cId="1979391654" sldId="259"/>
            <ac:spMk id="2" creationId="{7EA379D4-35AF-DA13-2EB8-4FD5E87133CE}"/>
          </ac:spMkLst>
        </pc:spChg>
      </pc:sldChg>
      <pc:sldChg chg="modSp new">
        <pc:chgData name="Alex Romburgh" userId="S::rph2s52v4@vossie.net::13e1004b-becf-4210-8053-dd6899d2092b" providerId="AD" clId="Web-{6702FC98-DC5D-2C8C-376F-44D03C985BA6}" dt="2023-06-28T14:56:43.383" v="68" actId="20577"/>
        <pc:sldMkLst>
          <pc:docMk/>
          <pc:sldMk cId="1300256031" sldId="260"/>
        </pc:sldMkLst>
        <pc:spChg chg="mod">
          <ac:chgData name="Alex Romburgh" userId="S::rph2s52v4@vossie.net::13e1004b-becf-4210-8053-dd6899d2092b" providerId="AD" clId="Web-{6702FC98-DC5D-2C8C-376F-44D03C985BA6}" dt="2023-06-28T14:56:43.383" v="68" actId="20577"/>
          <ac:spMkLst>
            <pc:docMk/>
            <pc:sldMk cId="1300256031" sldId="260"/>
            <ac:spMk id="2" creationId="{07242941-D247-02B6-2360-278730AA6241}"/>
          </ac:spMkLst>
        </pc:spChg>
      </pc:sldChg>
      <pc:sldChg chg="modSp new">
        <pc:chgData name="Alex Romburgh" userId="S::rph2s52v4@vossie.net::13e1004b-becf-4210-8053-dd6899d2092b" providerId="AD" clId="Web-{6702FC98-DC5D-2C8C-376F-44D03C985BA6}" dt="2023-06-28T15:00:43.073" v="80" actId="20577"/>
        <pc:sldMkLst>
          <pc:docMk/>
          <pc:sldMk cId="4137903376" sldId="261"/>
        </pc:sldMkLst>
        <pc:spChg chg="mod">
          <ac:chgData name="Alex Romburgh" userId="S::rph2s52v4@vossie.net::13e1004b-becf-4210-8053-dd6899d2092b" providerId="AD" clId="Web-{6702FC98-DC5D-2C8C-376F-44D03C985BA6}" dt="2023-06-28T15:00:43.073" v="80" actId="20577"/>
          <ac:spMkLst>
            <pc:docMk/>
            <pc:sldMk cId="4137903376" sldId="261"/>
            <ac:spMk id="2" creationId="{BEF9276D-783A-7414-B02E-265A91BEE7D3}"/>
          </ac:spMkLst>
        </pc:spChg>
      </pc:sldChg>
      <pc:sldChg chg="modSp new">
        <pc:chgData name="Alex Romburgh" userId="S::rph2s52v4@vossie.net::13e1004b-becf-4210-8053-dd6899d2092b" providerId="AD" clId="Web-{6702FC98-DC5D-2C8C-376F-44D03C985BA6}" dt="2023-06-28T15:08:41.766" v="90" actId="20577"/>
        <pc:sldMkLst>
          <pc:docMk/>
          <pc:sldMk cId="399831845" sldId="262"/>
        </pc:sldMkLst>
        <pc:spChg chg="mod">
          <ac:chgData name="Alex Romburgh" userId="S::rph2s52v4@vossie.net::13e1004b-becf-4210-8053-dd6899d2092b" providerId="AD" clId="Web-{6702FC98-DC5D-2C8C-376F-44D03C985BA6}" dt="2023-06-28T15:08:41.766" v="90" actId="20577"/>
          <ac:spMkLst>
            <pc:docMk/>
            <pc:sldMk cId="399831845" sldId="262"/>
            <ac:spMk id="2" creationId="{43EB3B21-BBFB-58B8-90A8-D906E42306D5}"/>
          </ac:spMkLst>
        </pc:spChg>
      </pc:sldChg>
    </pc:docChg>
  </pc:docChgLst>
  <pc:docChgLst>
    <pc:chgData name="Michael Janse van Rensburg" userId="S::zzzzt5kd5@vossie.net::4ad082fc-7755-4298-ba14-1e57c0cada52" providerId="AD" clId="Web-{91BE1EB6-9D67-462E-A715-34AB5C105657}"/>
    <pc:docChg chg="addSld modSld">
      <pc:chgData name="Michael Janse van Rensburg" userId="S::zzzzt5kd5@vossie.net::4ad082fc-7755-4298-ba14-1e57c0cada52" providerId="AD" clId="Web-{91BE1EB6-9D67-462E-A715-34AB5C105657}" dt="2023-06-28T14:19:16.769" v="140"/>
      <pc:docMkLst>
        <pc:docMk/>
      </pc:docMkLst>
      <pc:sldChg chg="addSp modSp mod setBg">
        <pc:chgData name="Michael Janse van Rensburg" userId="S::zzzzt5kd5@vossie.net::4ad082fc-7755-4298-ba14-1e57c0cada52" providerId="AD" clId="Web-{91BE1EB6-9D67-462E-A715-34AB5C105657}" dt="2023-06-28T14:19:09.097" v="139" actId="20577"/>
        <pc:sldMkLst>
          <pc:docMk/>
          <pc:sldMk cId="109857222" sldId="256"/>
        </pc:sldMkLst>
        <pc:spChg chg="mod">
          <ac:chgData name="Michael Janse van Rensburg" userId="S::zzzzt5kd5@vossie.net::4ad082fc-7755-4298-ba14-1e57c0cada52" providerId="AD" clId="Web-{91BE1EB6-9D67-462E-A715-34AB5C105657}" dt="2023-06-28T14:19:09.097" v="139" actId="20577"/>
          <ac:spMkLst>
            <pc:docMk/>
            <pc:sldMk cId="109857222" sldId="256"/>
            <ac:spMk id="2" creationId="{00000000-0000-0000-0000-000000000000}"/>
          </ac:spMkLst>
        </pc:spChg>
        <pc:spChg chg="mod">
          <ac:chgData name="Michael Janse van Rensburg" userId="S::zzzzt5kd5@vossie.net::4ad082fc-7755-4298-ba14-1e57c0cada52" providerId="AD" clId="Web-{91BE1EB6-9D67-462E-A715-34AB5C105657}" dt="2023-06-28T14:17:22.314" v="128" actId="20577"/>
          <ac:spMkLst>
            <pc:docMk/>
            <pc:sldMk cId="109857222" sldId="256"/>
            <ac:spMk id="3" creationId="{00000000-0000-0000-0000-000000000000}"/>
          </ac:spMkLst>
        </pc:spChg>
        <pc:spChg chg="add">
          <ac:chgData name="Michael Janse van Rensburg" userId="S::zzzzt5kd5@vossie.net::4ad082fc-7755-4298-ba14-1e57c0cada52" providerId="AD" clId="Web-{91BE1EB6-9D67-462E-A715-34AB5C105657}" dt="2023-06-28T14:13:41.288" v="59"/>
          <ac:spMkLst>
            <pc:docMk/>
            <pc:sldMk cId="109857222" sldId="256"/>
            <ac:spMk id="9" creationId="{91DC6ABD-215C-4EA8-A483-CEF5B99AB385}"/>
          </ac:spMkLst>
        </pc:spChg>
        <pc:spChg chg="add">
          <ac:chgData name="Michael Janse van Rensburg" userId="S::zzzzt5kd5@vossie.net::4ad082fc-7755-4298-ba14-1e57c0cada52" providerId="AD" clId="Web-{91BE1EB6-9D67-462E-A715-34AB5C105657}" dt="2023-06-28T14:13:41.288" v="59"/>
          <ac:spMkLst>
            <pc:docMk/>
            <pc:sldMk cId="109857222" sldId="256"/>
            <ac:spMk id="15" creationId="{04357C93-F0CB-4A1C-8F77-4E9063789819}"/>
          </ac:spMkLst>
        </pc:spChg>
        <pc:grpChg chg="add">
          <ac:chgData name="Michael Janse van Rensburg" userId="S::zzzzt5kd5@vossie.net::4ad082fc-7755-4298-ba14-1e57c0cada52" providerId="AD" clId="Web-{91BE1EB6-9D67-462E-A715-34AB5C105657}" dt="2023-06-28T14:13:41.288" v="59"/>
          <ac:grpSpMkLst>
            <pc:docMk/>
            <pc:sldMk cId="109857222" sldId="256"/>
            <ac:grpSpMk id="11" creationId="{3AF6A671-C637-4547-85F4-51B6D1881399}"/>
          </ac:grpSpMkLst>
        </pc:grpChg>
        <pc:picChg chg="add mod">
          <ac:chgData name="Michael Janse van Rensburg" userId="S::zzzzt5kd5@vossie.net::4ad082fc-7755-4298-ba14-1e57c0cada52" providerId="AD" clId="Web-{91BE1EB6-9D67-462E-A715-34AB5C105657}" dt="2023-06-28T14:13:41.288" v="59"/>
          <ac:picMkLst>
            <pc:docMk/>
            <pc:sldMk cId="109857222" sldId="256"/>
            <ac:picMk id="4" creationId="{B38171BE-8387-B742-7BFC-3F4E4C16A8CD}"/>
          </ac:picMkLst>
        </pc:picChg>
      </pc:sldChg>
      <pc:sldChg chg="new">
        <pc:chgData name="Michael Janse van Rensburg" userId="S::zzzzt5kd5@vossie.net::4ad082fc-7755-4298-ba14-1e57c0cada52" providerId="AD" clId="Web-{91BE1EB6-9D67-462E-A715-34AB5C105657}" dt="2023-06-28T14:19:16.769" v="140"/>
        <pc:sldMkLst>
          <pc:docMk/>
          <pc:sldMk cId="1933330689" sldId="257"/>
        </pc:sldMkLst>
      </pc:sldChg>
    </pc:docChg>
  </pc:docChgLst>
  <pc:docChgLst>
    <pc:chgData name="Michael Janse van Rensburg" userId="S::zzzzt5kd5@vossie.net::4ad082fc-7755-4298-ba14-1e57c0cada52" providerId="AD" clId="Web-{36695020-0DF6-58AB-0D1B-680428668AC3}"/>
    <pc:docChg chg="modSld">
      <pc:chgData name="Michael Janse van Rensburg" userId="S::zzzzt5kd5@vossie.net::4ad082fc-7755-4298-ba14-1e57c0cada52" providerId="AD" clId="Web-{36695020-0DF6-58AB-0D1B-680428668AC3}" dt="2023-06-29T10:21:35.781" v="18" actId="20577"/>
      <pc:docMkLst>
        <pc:docMk/>
      </pc:docMkLst>
      <pc:sldChg chg="addSp delSp modSp mod setBg">
        <pc:chgData name="Michael Janse van Rensburg" userId="S::zzzzt5kd5@vossie.net::4ad082fc-7755-4298-ba14-1e57c0cada52" providerId="AD" clId="Web-{36695020-0DF6-58AB-0D1B-680428668AC3}" dt="2023-06-29T10:21:35.781" v="18" actId="20577"/>
        <pc:sldMkLst>
          <pc:docMk/>
          <pc:sldMk cId="4199848027" sldId="258"/>
        </pc:sldMkLst>
        <pc:spChg chg="mod">
          <ac:chgData name="Michael Janse van Rensburg" userId="S::zzzzt5kd5@vossie.net::4ad082fc-7755-4298-ba14-1e57c0cada52" providerId="AD" clId="Web-{36695020-0DF6-58AB-0D1B-680428668AC3}" dt="2023-06-29T10:21:05.281" v="7"/>
          <ac:spMkLst>
            <pc:docMk/>
            <pc:sldMk cId="4199848027" sldId="258"/>
            <ac:spMk id="2" creationId="{2906A599-0600-BC92-0D46-9B6283F5F3D0}"/>
          </ac:spMkLst>
        </pc:spChg>
        <pc:spChg chg="mod">
          <ac:chgData name="Michael Janse van Rensburg" userId="S::zzzzt5kd5@vossie.net::4ad082fc-7755-4298-ba14-1e57c0cada52" providerId="AD" clId="Web-{36695020-0DF6-58AB-0D1B-680428668AC3}" dt="2023-06-29T10:21:35.781" v="18" actId="20577"/>
          <ac:spMkLst>
            <pc:docMk/>
            <pc:sldMk cId="4199848027" sldId="258"/>
            <ac:spMk id="3" creationId="{1A97630A-B594-CC8D-6E2B-BA996A655208}"/>
          </ac:spMkLst>
        </pc:spChg>
        <pc:spChg chg="add">
          <ac:chgData name="Michael Janse van Rensburg" userId="S::zzzzt5kd5@vossie.net::4ad082fc-7755-4298-ba14-1e57c0cada52" providerId="AD" clId="Web-{36695020-0DF6-58AB-0D1B-680428668AC3}" dt="2023-06-29T10:21:05.281" v="7"/>
          <ac:spMkLst>
            <pc:docMk/>
            <pc:sldMk cId="4199848027" sldId="258"/>
            <ac:spMk id="10" creationId="{45D37F4E-DDB4-456B-97E0-9937730A039F}"/>
          </ac:spMkLst>
        </pc:spChg>
        <pc:spChg chg="add">
          <ac:chgData name="Michael Janse van Rensburg" userId="S::zzzzt5kd5@vossie.net::4ad082fc-7755-4298-ba14-1e57c0cada52" providerId="AD" clId="Web-{36695020-0DF6-58AB-0D1B-680428668AC3}" dt="2023-06-29T10:21:05.281" v="7"/>
          <ac:spMkLst>
            <pc:docMk/>
            <pc:sldMk cId="4199848027" sldId="258"/>
            <ac:spMk id="12" creationId="{B2DD41CD-8F47-4F56-AD12-4E2FF7696987}"/>
          </ac:spMkLst>
        </pc:spChg>
        <pc:picChg chg="add del mod">
          <ac:chgData name="Michael Janse van Rensburg" userId="S::zzzzt5kd5@vossie.net::4ad082fc-7755-4298-ba14-1e57c0cada52" providerId="AD" clId="Web-{36695020-0DF6-58AB-0D1B-680428668AC3}" dt="2023-06-29T10:08:20.267" v="5"/>
          <ac:picMkLst>
            <pc:docMk/>
            <pc:sldMk cId="4199848027" sldId="258"/>
            <ac:picMk id="4" creationId="{B7809888-0EDF-9FC8-F637-9633858FA254}"/>
          </ac:picMkLst>
        </pc:picChg>
        <pc:picChg chg="add mod">
          <ac:chgData name="Michael Janse van Rensburg" userId="S::zzzzt5kd5@vossie.net::4ad082fc-7755-4298-ba14-1e57c0cada52" providerId="AD" clId="Web-{36695020-0DF6-58AB-0D1B-680428668AC3}" dt="2023-06-29T10:21:05.281" v="7"/>
          <ac:picMkLst>
            <pc:docMk/>
            <pc:sldMk cId="4199848027" sldId="258"/>
            <ac:picMk id="5" creationId="{83AE9783-D208-DA32-1D6C-A4E7EF877E10}"/>
          </ac:picMkLst>
        </pc:picChg>
      </pc:sldChg>
    </pc:docChg>
  </pc:docChgLst>
  <pc:docChgLst>
    <pc:chgData name="Alex Romburgh" userId="S::rph2s52v4@vossie.net::13e1004b-becf-4210-8053-dd6899d2092b" providerId="AD" clId="Web-{8F4BD35E-6BCC-172B-FA50-8DD1A3ECF28E}"/>
    <pc:docChg chg="modSld">
      <pc:chgData name="Alex Romburgh" userId="S::rph2s52v4@vossie.net::13e1004b-becf-4210-8053-dd6899d2092b" providerId="AD" clId="Web-{8F4BD35E-6BCC-172B-FA50-8DD1A3ECF28E}" dt="2023-06-30T09:32:49.194" v="2" actId="20577"/>
      <pc:docMkLst>
        <pc:docMk/>
      </pc:docMkLst>
      <pc:sldChg chg="modSp">
        <pc:chgData name="Alex Romburgh" userId="S::rph2s52v4@vossie.net::13e1004b-becf-4210-8053-dd6899d2092b" providerId="AD" clId="Web-{8F4BD35E-6BCC-172B-FA50-8DD1A3ECF28E}" dt="2023-06-30T09:32:49.194" v="2" actId="20577"/>
        <pc:sldMkLst>
          <pc:docMk/>
          <pc:sldMk cId="4199848027" sldId="258"/>
        </pc:sldMkLst>
        <pc:spChg chg="mod">
          <ac:chgData name="Alex Romburgh" userId="S::rph2s52v4@vossie.net::13e1004b-becf-4210-8053-dd6899d2092b" providerId="AD" clId="Web-{8F4BD35E-6BCC-172B-FA50-8DD1A3ECF28E}" dt="2023-06-30T09:32:49.194" v="2" actId="20577"/>
          <ac:spMkLst>
            <pc:docMk/>
            <pc:sldMk cId="4199848027" sldId="258"/>
            <ac:spMk id="3" creationId="{1A97630A-B594-CC8D-6E2B-BA996A655208}"/>
          </ac:spMkLst>
        </pc:spChg>
      </pc:sldChg>
    </pc:docChg>
  </pc:docChgLst>
  <pc:docChgLst>
    <pc:chgData name="Nicolaas Geldenhuys" userId="S::2xvhw25j3@vossie.net::5b69001d-6a61-422f-a4da-6c69b7802cdd" providerId="AD" clId="Web-{A4EDB575-AA12-F030-9D40-58DDE6A8A39E}"/>
    <pc:docChg chg="modSld">
      <pc:chgData name="Nicolaas Geldenhuys" userId="S::2xvhw25j3@vossie.net::5b69001d-6a61-422f-a4da-6c69b7802cdd" providerId="AD" clId="Web-{A4EDB575-AA12-F030-9D40-58DDE6A8A39E}" dt="2023-07-03T08:53:02.635" v="3" actId="20577"/>
      <pc:docMkLst>
        <pc:docMk/>
      </pc:docMkLst>
      <pc:sldChg chg="modSp">
        <pc:chgData name="Nicolaas Geldenhuys" userId="S::2xvhw25j3@vossie.net::5b69001d-6a61-422f-a4da-6c69b7802cdd" providerId="AD" clId="Web-{A4EDB575-AA12-F030-9D40-58DDE6A8A39E}" dt="2023-07-03T08:53:02.635" v="3" actId="20577"/>
        <pc:sldMkLst>
          <pc:docMk/>
          <pc:sldMk cId="333334279" sldId="290"/>
        </pc:sldMkLst>
        <pc:spChg chg="mod">
          <ac:chgData name="Nicolaas Geldenhuys" userId="S::2xvhw25j3@vossie.net::5b69001d-6a61-422f-a4da-6c69b7802cdd" providerId="AD" clId="Web-{A4EDB575-AA12-F030-9D40-58DDE6A8A39E}" dt="2023-07-03T08:53:02.635" v="3" actId="20577"/>
          <ac:spMkLst>
            <pc:docMk/>
            <pc:sldMk cId="333334279" sldId="290"/>
            <ac:spMk id="3" creationId="{BD55CAED-7EB3-47F3-DE49-498006B5A6A1}"/>
          </ac:spMkLst>
        </pc:spChg>
      </pc:sldChg>
    </pc:docChg>
  </pc:docChgLst>
  <pc:docChgLst>
    <pc:chgData name="Michael Janse van Rensburg" userId="S::zzzzt5kd5@vossie.net::4ad082fc-7755-4298-ba14-1e57c0cada52" providerId="AD" clId="Web-{5B3C35EC-E479-AC9E-64A4-CAAE04FF3DF4}"/>
    <pc:docChg chg="modSld">
      <pc:chgData name="Michael Janse van Rensburg" userId="S::zzzzt5kd5@vossie.net::4ad082fc-7755-4298-ba14-1e57c0cada52" providerId="AD" clId="Web-{5B3C35EC-E479-AC9E-64A4-CAAE04FF3DF4}" dt="2023-07-03T10:32:50.139" v="16" actId="1076"/>
      <pc:docMkLst>
        <pc:docMk/>
      </pc:docMkLst>
      <pc:sldChg chg="addSp delSp modSp">
        <pc:chgData name="Michael Janse van Rensburg" userId="S::zzzzt5kd5@vossie.net::4ad082fc-7755-4298-ba14-1e57c0cada52" providerId="AD" clId="Web-{5B3C35EC-E479-AC9E-64A4-CAAE04FF3DF4}" dt="2023-07-03T09:54:00.438" v="2"/>
        <pc:sldMkLst>
          <pc:docMk/>
          <pc:sldMk cId="1979391654" sldId="259"/>
        </pc:sldMkLst>
        <pc:spChg chg="mod">
          <ac:chgData name="Michael Janse van Rensburg" userId="S::zzzzt5kd5@vossie.net::4ad082fc-7755-4298-ba14-1e57c0cada52" providerId="AD" clId="Web-{5B3C35EC-E479-AC9E-64A4-CAAE04FF3DF4}" dt="2023-07-03T09:54:00.438" v="2"/>
          <ac:spMkLst>
            <pc:docMk/>
            <pc:sldMk cId="1979391654" sldId="259"/>
            <ac:spMk id="2" creationId="{7EA379D4-35AF-DA13-2EB8-4FD5E87133CE}"/>
          </ac:spMkLst>
        </pc:spChg>
        <pc:spChg chg="mod">
          <ac:chgData name="Michael Janse van Rensburg" userId="S::zzzzt5kd5@vossie.net::4ad082fc-7755-4298-ba14-1e57c0cada52" providerId="AD" clId="Web-{5B3C35EC-E479-AC9E-64A4-CAAE04FF3DF4}" dt="2023-07-03T09:54:00.438" v="2"/>
          <ac:spMkLst>
            <pc:docMk/>
            <pc:sldMk cId="1979391654" sldId="259"/>
            <ac:spMk id="3" creationId="{DE6E7AA7-64DA-FCB1-8ACE-F781886F6A04}"/>
          </ac:spMkLst>
        </pc:spChg>
        <pc:spChg chg="del">
          <ac:chgData name="Michael Janse van Rensburg" userId="S::zzzzt5kd5@vossie.net::4ad082fc-7755-4298-ba14-1e57c0cada52" providerId="AD" clId="Web-{5B3C35EC-E479-AC9E-64A4-CAAE04FF3DF4}" dt="2023-07-03T09:54:00.438" v="2"/>
          <ac:spMkLst>
            <pc:docMk/>
            <pc:sldMk cId="1979391654" sldId="259"/>
            <ac:spMk id="25" creationId="{E8A8EAB8-D2FF-444D-B34B-7D32F106AD0E}"/>
          </ac:spMkLst>
        </pc:spChg>
        <pc:spChg chg="add">
          <ac:chgData name="Michael Janse van Rensburg" userId="S::zzzzt5kd5@vossie.net::4ad082fc-7755-4298-ba14-1e57c0cada52" providerId="AD" clId="Web-{5B3C35EC-E479-AC9E-64A4-CAAE04FF3DF4}" dt="2023-07-03T09:54:00.438" v="2"/>
          <ac:spMkLst>
            <pc:docMk/>
            <pc:sldMk cId="1979391654" sldId="259"/>
            <ac:spMk id="35" creationId="{F13C74B1-5B17-4795-BED0-7140497B445A}"/>
          </ac:spMkLst>
        </pc:spChg>
        <pc:spChg chg="add">
          <ac:chgData name="Michael Janse van Rensburg" userId="S::zzzzt5kd5@vossie.net::4ad082fc-7755-4298-ba14-1e57c0cada52" providerId="AD" clId="Web-{5B3C35EC-E479-AC9E-64A4-CAAE04FF3DF4}" dt="2023-07-03T09:54:00.438" v="2"/>
          <ac:spMkLst>
            <pc:docMk/>
            <pc:sldMk cId="1979391654" sldId="259"/>
            <ac:spMk id="37" creationId="{D4974D33-8DC5-464E-8C6D-BE58F0669C17}"/>
          </ac:spMkLst>
        </pc:spChg>
        <pc:picChg chg="add">
          <ac:chgData name="Michael Janse van Rensburg" userId="S::zzzzt5kd5@vossie.net::4ad082fc-7755-4298-ba14-1e57c0cada52" providerId="AD" clId="Web-{5B3C35EC-E479-AC9E-64A4-CAAE04FF3DF4}" dt="2023-07-03T09:54:00.438" v="2"/>
          <ac:picMkLst>
            <pc:docMk/>
            <pc:sldMk cId="1979391654" sldId="259"/>
            <ac:picMk id="31" creationId="{3C58B584-6821-7026-36F9-85B96C7B9C0D}"/>
          </ac:picMkLst>
        </pc:picChg>
        <pc:cxnChg chg="del">
          <ac:chgData name="Michael Janse van Rensburg" userId="S::zzzzt5kd5@vossie.net::4ad082fc-7755-4298-ba14-1e57c0cada52" providerId="AD" clId="Web-{5B3C35EC-E479-AC9E-64A4-CAAE04FF3DF4}" dt="2023-07-03T09:54:00.438" v="2"/>
          <ac:cxnSpMkLst>
            <pc:docMk/>
            <pc:sldMk cId="1979391654" sldId="259"/>
            <ac:cxnSpMk id="27" creationId="{067633D1-6EE6-4118-B9F0-B363477BEE7A}"/>
          </ac:cxnSpMkLst>
        </pc:cxnChg>
        <pc:cxnChg chg="del">
          <ac:chgData name="Michael Janse van Rensburg" userId="S::zzzzt5kd5@vossie.net::4ad082fc-7755-4298-ba14-1e57c0cada52" providerId="AD" clId="Web-{5B3C35EC-E479-AC9E-64A4-CAAE04FF3DF4}" dt="2023-07-03T09:54:00.438" v="2"/>
          <ac:cxnSpMkLst>
            <pc:docMk/>
            <pc:sldMk cId="1979391654" sldId="259"/>
            <ac:cxnSpMk id="29" creationId="{4AD7FFC6-42A9-49CB-B5E9-B3F6B038331B}"/>
          </ac:cxnSpMkLst>
        </pc:cxnChg>
      </pc:sldChg>
      <pc:sldChg chg="addSp delSp modSp">
        <pc:chgData name="Michael Janse van Rensburg" userId="S::zzzzt5kd5@vossie.net::4ad082fc-7755-4298-ba14-1e57c0cada52" providerId="AD" clId="Web-{5B3C35EC-E479-AC9E-64A4-CAAE04FF3DF4}" dt="2023-07-03T10:32:50.139" v="16" actId="1076"/>
        <pc:sldMkLst>
          <pc:docMk/>
          <pc:sldMk cId="1300256031" sldId="260"/>
        </pc:sldMkLst>
        <pc:spChg chg="mod">
          <ac:chgData name="Michael Janse van Rensburg" userId="S::zzzzt5kd5@vossie.net::4ad082fc-7755-4298-ba14-1e57c0cada52" providerId="AD" clId="Web-{5B3C35EC-E479-AC9E-64A4-CAAE04FF3DF4}" dt="2023-07-03T10:32:08.294" v="9"/>
          <ac:spMkLst>
            <pc:docMk/>
            <pc:sldMk cId="1300256031" sldId="260"/>
            <ac:spMk id="2" creationId="{07242941-D247-02B6-2360-278730AA6241}"/>
          </ac:spMkLst>
        </pc:spChg>
        <pc:spChg chg="mod">
          <ac:chgData name="Michael Janse van Rensburg" userId="S::zzzzt5kd5@vossie.net::4ad082fc-7755-4298-ba14-1e57c0cada52" providerId="AD" clId="Web-{5B3C35EC-E479-AC9E-64A4-CAAE04FF3DF4}" dt="2023-07-03T10:32:50.139" v="16" actId="1076"/>
          <ac:spMkLst>
            <pc:docMk/>
            <pc:sldMk cId="1300256031" sldId="260"/>
            <ac:spMk id="3" creationId="{81295D90-18DD-E3EB-417F-792DF761001F}"/>
          </ac:spMkLst>
        </pc:spChg>
        <pc:spChg chg="del">
          <ac:chgData name="Michael Janse van Rensburg" userId="S::zzzzt5kd5@vossie.net::4ad082fc-7755-4298-ba14-1e57c0cada52" providerId="AD" clId="Web-{5B3C35EC-E479-AC9E-64A4-CAAE04FF3DF4}" dt="2023-07-03T09:54:41.861" v="3"/>
          <ac:spMkLst>
            <pc:docMk/>
            <pc:sldMk cId="1300256031" sldId="260"/>
            <ac:spMk id="17" creationId="{E8A8EAB8-D2FF-444D-B34B-7D32F106AD0E}"/>
          </ac:spMkLst>
        </pc:spChg>
        <pc:spChg chg="add del">
          <ac:chgData name="Michael Janse van Rensburg" userId="S::zzzzt5kd5@vossie.net::4ad082fc-7755-4298-ba14-1e57c0cada52" providerId="AD" clId="Web-{5B3C35EC-E479-AC9E-64A4-CAAE04FF3DF4}" dt="2023-07-03T10:32:08.294" v="9"/>
          <ac:spMkLst>
            <pc:docMk/>
            <pc:sldMk cId="1300256031" sldId="260"/>
            <ac:spMk id="30" creationId="{F13C74B1-5B17-4795-BED0-7140497B445A}"/>
          </ac:spMkLst>
        </pc:spChg>
        <pc:spChg chg="add del">
          <ac:chgData name="Michael Janse van Rensburg" userId="S::zzzzt5kd5@vossie.net::4ad082fc-7755-4298-ba14-1e57c0cada52" providerId="AD" clId="Web-{5B3C35EC-E479-AC9E-64A4-CAAE04FF3DF4}" dt="2023-07-03T10:32:08.294" v="9"/>
          <ac:spMkLst>
            <pc:docMk/>
            <pc:sldMk cId="1300256031" sldId="260"/>
            <ac:spMk id="32" creationId="{D4974D33-8DC5-464E-8C6D-BE58F0669C17}"/>
          </ac:spMkLst>
        </pc:spChg>
        <pc:spChg chg="add">
          <ac:chgData name="Michael Janse van Rensburg" userId="S::zzzzt5kd5@vossie.net::4ad082fc-7755-4298-ba14-1e57c0cada52" providerId="AD" clId="Web-{5B3C35EC-E479-AC9E-64A4-CAAE04FF3DF4}" dt="2023-07-03T10:32:08.294" v="9"/>
          <ac:spMkLst>
            <pc:docMk/>
            <pc:sldMk cId="1300256031" sldId="260"/>
            <ac:spMk id="37" creationId="{45D37F4E-DDB4-456B-97E0-9937730A039F}"/>
          </ac:spMkLst>
        </pc:spChg>
        <pc:spChg chg="add">
          <ac:chgData name="Michael Janse van Rensburg" userId="S::zzzzt5kd5@vossie.net::4ad082fc-7755-4298-ba14-1e57c0cada52" providerId="AD" clId="Web-{5B3C35EC-E479-AC9E-64A4-CAAE04FF3DF4}" dt="2023-07-03T10:32:08.294" v="9"/>
          <ac:spMkLst>
            <pc:docMk/>
            <pc:sldMk cId="1300256031" sldId="260"/>
            <ac:spMk id="39" creationId="{B2DD41CD-8F47-4F56-AD12-4E2FF7696987}"/>
          </ac:spMkLst>
        </pc:spChg>
        <pc:picChg chg="add mod">
          <ac:chgData name="Michael Janse van Rensburg" userId="S::zzzzt5kd5@vossie.net::4ad082fc-7755-4298-ba14-1e57c0cada52" providerId="AD" clId="Web-{5B3C35EC-E479-AC9E-64A4-CAAE04FF3DF4}" dt="2023-07-03T10:32:08.294" v="9"/>
          <ac:picMkLst>
            <pc:docMk/>
            <pc:sldMk cId="1300256031" sldId="260"/>
            <ac:picMk id="26" creationId="{C5256CFB-1DC9-9C42-B23D-3D9F17AB15D7}"/>
          </ac:picMkLst>
        </pc:picChg>
        <pc:cxnChg chg="del">
          <ac:chgData name="Michael Janse van Rensburg" userId="S::zzzzt5kd5@vossie.net::4ad082fc-7755-4298-ba14-1e57c0cada52" providerId="AD" clId="Web-{5B3C35EC-E479-AC9E-64A4-CAAE04FF3DF4}" dt="2023-07-03T09:54:41.861" v="3"/>
          <ac:cxnSpMkLst>
            <pc:docMk/>
            <pc:sldMk cId="1300256031" sldId="260"/>
            <ac:cxnSpMk id="22" creationId="{067633D1-6EE6-4118-B9F0-B363477BEE7A}"/>
          </ac:cxnSpMkLst>
        </pc:cxnChg>
        <pc:cxnChg chg="del">
          <ac:chgData name="Michael Janse van Rensburg" userId="S::zzzzt5kd5@vossie.net::4ad082fc-7755-4298-ba14-1e57c0cada52" providerId="AD" clId="Web-{5B3C35EC-E479-AC9E-64A4-CAAE04FF3DF4}" dt="2023-07-03T09:54:41.861" v="3"/>
          <ac:cxnSpMkLst>
            <pc:docMk/>
            <pc:sldMk cId="1300256031" sldId="260"/>
            <ac:cxnSpMk id="24" creationId="{4AD7FFC6-42A9-49CB-B5E9-B3F6B038331B}"/>
          </ac:cxnSpMkLst>
        </pc:cxnChg>
      </pc:sldChg>
      <pc:sldChg chg="addSp delSp modSp mod setClrOvrMap">
        <pc:chgData name="Michael Janse van Rensburg" userId="S::zzzzt5kd5@vossie.net::4ad082fc-7755-4298-ba14-1e57c0cada52" providerId="AD" clId="Web-{5B3C35EC-E479-AC9E-64A4-CAAE04FF3DF4}" dt="2023-07-03T09:46:03.021" v="1" actId="14100"/>
        <pc:sldMkLst>
          <pc:docMk/>
          <pc:sldMk cId="3724912981" sldId="272"/>
        </pc:sldMkLst>
        <pc:spChg chg="mod">
          <ac:chgData name="Michael Janse van Rensburg" userId="S::zzzzt5kd5@vossie.net::4ad082fc-7755-4298-ba14-1e57c0cada52" providerId="AD" clId="Web-{5B3C35EC-E479-AC9E-64A4-CAAE04FF3DF4}" dt="2023-07-03T09:45:47.271" v="0"/>
          <ac:spMkLst>
            <pc:docMk/>
            <pc:sldMk cId="3724912981" sldId="272"/>
            <ac:spMk id="2" creationId="{4D5A54F8-789A-1049-CB8E-A477ECB1A586}"/>
          </ac:spMkLst>
        </pc:spChg>
        <pc:spChg chg="del">
          <ac:chgData name="Michael Janse van Rensburg" userId="S::zzzzt5kd5@vossie.net::4ad082fc-7755-4298-ba14-1e57c0cada52" providerId="AD" clId="Web-{5B3C35EC-E479-AC9E-64A4-CAAE04FF3DF4}" dt="2023-07-03T09:45:47.271" v="0"/>
          <ac:spMkLst>
            <pc:docMk/>
            <pc:sldMk cId="3724912981" sldId="272"/>
            <ac:spMk id="10" creationId="{9228552E-C8B1-4A80-8448-0787CE0FC704}"/>
          </ac:spMkLst>
        </pc:spChg>
        <pc:spChg chg="add">
          <ac:chgData name="Michael Janse van Rensburg" userId="S::zzzzt5kd5@vossie.net::4ad082fc-7755-4298-ba14-1e57c0cada52" providerId="AD" clId="Web-{5B3C35EC-E479-AC9E-64A4-CAAE04FF3DF4}" dt="2023-07-03T09:45:47.271" v="0"/>
          <ac:spMkLst>
            <pc:docMk/>
            <pc:sldMk cId="3724912981" sldId="272"/>
            <ac:spMk id="15" creationId="{79BB35BC-D5C2-4C8B-A22A-A71E6191913B}"/>
          </ac:spMkLst>
        </pc:spChg>
        <pc:graphicFrameChg chg="mod modGraphic">
          <ac:chgData name="Michael Janse van Rensburg" userId="S::zzzzt5kd5@vossie.net::4ad082fc-7755-4298-ba14-1e57c0cada52" providerId="AD" clId="Web-{5B3C35EC-E479-AC9E-64A4-CAAE04FF3DF4}" dt="2023-07-03T09:46:03.021" v="1" actId="14100"/>
          <ac:graphicFrameMkLst>
            <pc:docMk/>
            <pc:sldMk cId="3724912981" sldId="272"/>
            <ac:graphicFrameMk id="5" creationId="{DE5D80E9-1DBD-5651-D7F5-9823939359B0}"/>
          </ac:graphicFrameMkLst>
        </pc:graphicFrameChg>
        <pc:picChg chg="mod ord">
          <ac:chgData name="Michael Janse van Rensburg" userId="S::zzzzt5kd5@vossie.net::4ad082fc-7755-4298-ba14-1e57c0cada52" providerId="AD" clId="Web-{5B3C35EC-E479-AC9E-64A4-CAAE04FF3DF4}" dt="2023-07-03T09:45:47.271" v="0"/>
          <ac:picMkLst>
            <pc:docMk/>
            <pc:sldMk cId="3724912981" sldId="272"/>
            <ac:picMk id="6" creationId="{FB025733-E49B-0718-964E-89D89F2CE1B8}"/>
          </ac:picMkLst>
        </pc:pic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svg"/><Relationship Id="rId1" Type="http://schemas.openxmlformats.org/officeDocument/2006/relationships/image" Target="../media/image25.png"/><Relationship Id="rId4" Type="http://schemas.openxmlformats.org/officeDocument/2006/relationships/image" Target="../media/image28.svg"/></Relationships>
</file>

<file path=ppt/diagrams/_rels/data3.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9.svg"/><Relationship Id="rId3" Type="http://schemas.openxmlformats.org/officeDocument/2006/relationships/hyperlink" Target="https://www.cloudflare.com/learning/serverless/glossary/backend-as-a-service-baas/" TargetMode="External"/><Relationship Id="rId7" Type="http://schemas.openxmlformats.org/officeDocument/2006/relationships/image" Target="../media/image53.svg"/><Relationship Id="rId12" Type="http://schemas.openxmlformats.org/officeDocument/2006/relationships/image" Target="../media/image58.png"/><Relationship Id="rId17" Type="http://schemas.openxmlformats.org/officeDocument/2006/relationships/image" Target="../media/image63.svg"/><Relationship Id="rId2" Type="http://schemas.openxmlformats.org/officeDocument/2006/relationships/hyperlink" Target="https://www.scribbr.com/methodology/questionnaire/" TargetMode="External"/><Relationship Id="rId16" Type="http://schemas.openxmlformats.org/officeDocument/2006/relationships/image" Target="../media/image62.png"/><Relationship Id="rId1" Type="http://schemas.openxmlformats.org/officeDocument/2006/relationships/hyperlink" Target="https://stackify.com/agile-methodology/" TargetMode="External"/><Relationship Id="rId6" Type="http://schemas.openxmlformats.org/officeDocument/2006/relationships/image" Target="../media/image52.png"/><Relationship Id="rId11" Type="http://schemas.openxmlformats.org/officeDocument/2006/relationships/image" Target="../media/image57.svg"/><Relationship Id="rId5" Type="http://schemas.openxmlformats.org/officeDocument/2006/relationships/image" Target="../media/image51.svg"/><Relationship Id="rId15" Type="http://schemas.openxmlformats.org/officeDocument/2006/relationships/image" Target="../media/image61.svg"/><Relationship Id="rId10" Type="http://schemas.openxmlformats.org/officeDocument/2006/relationships/image" Target="../media/image56.png"/><Relationship Id="rId4" Type="http://schemas.openxmlformats.org/officeDocument/2006/relationships/image" Target="../media/image50.png"/><Relationship Id="rId9" Type="http://schemas.openxmlformats.org/officeDocument/2006/relationships/image" Target="../media/image55.svg"/><Relationship Id="rId14" Type="http://schemas.openxmlformats.org/officeDocument/2006/relationships/image" Target="../media/image60.png"/></Relationships>
</file>

<file path=ppt/diagrams/_rels/drawing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svg"/><Relationship Id="rId1" Type="http://schemas.openxmlformats.org/officeDocument/2006/relationships/image" Target="../media/image25.png"/><Relationship Id="rId4" Type="http://schemas.openxmlformats.org/officeDocument/2006/relationships/image" Target="../media/image28.svg"/></Relationships>
</file>

<file path=ppt/diagrams/_rels/drawing3.xml.rels><?xml version="1.0" encoding="UTF-8" standalone="yes"?>
<Relationships xmlns="http://schemas.openxmlformats.org/package/2006/relationships"><Relationship Id="rId8" Type="http://schemas.openxmlformats.org/officeDocument/2006/relationships/hyperlink" Target="https://www.scribbr.com/methodology/questionnaire/" TargetMode="External"/><Relationship Id="rId13" Type="http://schemas.openxmlformats.org/officeDocument/2006/relationships/hyperlink" Target="https://www.cloudflare.com/learning/serverless/glossary/backend-as-a-service-baas/" TargetMode="External"/><Relationship Id="rId3" Type="http://schemas.openxmlformats.org/officeDocument/2006/relationships/image" Target="../media/image52.png"/><Relationship Id="rId7" Type="http://schemas.openxmlformats.org/officeDocument/2006/relationships/image" Target="../media/image55.svg"/><Relationship Id="rId12" Type="http://schemas.openxmlformats.org/officeDocument/2006/relationships/image" Target="../media/image59.svg"/><Relationship Id="rId17" Type="http://schemas.openxmlformats.org/officeDocument/2006/relationships/image" Target="../media/image63.svg"/><Relationship Id="rId2" Type="http://schemas.openxmlformats.org/officeDocument/2006/relationships/image" Target="../media/image51.svg"/><Relationship Id="rId16" Type="http://schemas.openxmlformats.org/officeDocument/2006/relationships/image" Target="../media/image62.png"/><Relationship Id="rId1" Type="http://schemas.openxmlformats.org/officeDocument/2006/relationships/image" Target="../media/image50.png"/><Relationship Id="rId6" Type="http://schemas.openxmlformats.org/officeDocument/2006/relationships/image" Target="../media/image54.png"/><Relationship Id="rId11" Type="http://schemas.openxmlformats.org/officeDocument/2006/relationships/image" Target="../media/image58.png"/><Relationship Id="rId5" Type="http://schemas.openxmlformats.org/officeDocument/2006/relationships/hyperlink" Target="https://stackify.com/agile-methodology/" TargetMode="External"/><Relationship Id="rId15" Type="http://schemas.openxmlformats.org/officeDocument/2006/relationships/image" Target="../media/image61.svg"/><Relationship Id="rId10" Type="http://schemas.openxmlformats.org/officeDocument/2006/relationships/image" Target="../media/image57.svg"/><Relationship Id="rId4" Type="http://schemas.openxmlformats.org/officeDocument/2006/relationships/image" Target="../media/image53.svg"/><Relationship Id="rId9" Type="http://schemas.openxmlformats.org/officeDocument/2006/relationships/image" Target="../media/image56.png"/><Relationship Id="rId14" Type="http://schemas.openxmlformats.org/officeDocument/2006/relationships/image" Target="../media/image60.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30B9E3-E8CB-4ED5-B9F2-F39EC94EC1DD}" type="doc">
      <dgm:prSet loTypeId="urn:microsoft.com/office/officeart/2008/layout/LinedList" loCatId="list" qsTypeId="urn:microsoft.com/office/officeart/2005/8/quickstyle/simple4" qsCatId="simple" csTypeId="urn:microsoft.com/office/officeart/2005/8/colors/accent0_3" csCatId="mainScheme" phldr="1"/>
      <dgm:spPr/>
      <dgm:t>
        <a:bodyPr/>
        <a:lstStyle/>
        <a:p>
          <a:endParaRPr lang="en-US"/>
        </a:p>
      </dgm:t>
    </dgm:pt>
    <dgm:pt modelId="{6B922759-CAC5-4CDB-A5F6-C4AD7A7CC6A8}">
      <dgm:prSet/>
      <dgm:spPr/>
      <dgm:t>
        <a:bodyPr/>
        <a:lstStyle/>
        <a:p>
          <a:r>
            <a:rPr lang="en-US"/>
            <a:t>An analysis of our research project is that we achieved the goals we set out in creating a companion app for the 5AM Club. We also successfully implemented the scheduling system, and were happy with the look and feel of the app. However we failed to implement features such as a payment system and community chat section in the given time.</a:t>
          </a:r>
        </a:p>
      </dgm:t>
    </dgm:pt>
    <dgm:pt modelId="{4FEBF286-95DA-4C7C-AEB2-868B0ED7CEF5}" type="parTrans" cxnId="{A307B354-540E-4D16-8DAE-38F9CEE5B11E}">
      <dgm:prSet/>
      <dgm:spPr/>
      <dgm:t>
        <a:bodyPr/>
        <a:lstStyle/>
        <a:p>
          <a:endParaRPr lang="en-US"/>
        </a:p>
      </dgm:t>
    </dgm:pt>
    <dgm:pt modelId="{407E92CD-EEF7-4B84-A59C-D05B1255AB9A}" type="sibTrans" cxnId="{A307B354-540E-4D16-8DAE-38F9CEE5B11E}">
      <dgm:prSet/>
      <dgm:spPr/>
      <dgm:t>
        <a:bodyPr/>
        <a:lstStyle/>
        <a:p>
          <a:endParaRPr lang="en-US"/>
        </a:p>
      </dgm:t>
    </dgm:pt>
    <dgm:pt modelId="{798D0BF6-A081-4E40-8DF3-420A0FC06E15}">
      <dgm:prSet/>
      <dgm:spPr/>
      <dgm:t>
        <a:bodyPr/>
        <a:lstStyle/>
        <a:p>
          <a:r>
            <a:rPr lang="en-US"/>
            <a:t> Potential future additions included a chat feature using Firebase and integrating the app's events with the phone's calendar through Android's built-in API.</a:t>
          </a:r>
        </a:p>
      </dgm:t>
    </dgm:pt>
    <dgm:pt modelId="{5EF979F8-68F4-40ED-B0B1-078260EA4700}" type="parTrans" cxnId="{5CA10E81-0D0E-4691-A63A-418265F40638}">
      <dgm:prSet/>
      <dgm:spPr/>
      <dgm:t>
        <a:bodyPr/>
        <a:lstStyle/>
        <a:p>
          <a:endParaRPr lang="en-US"/>
        </a:p>
      </dgm:t>
    </dgm:pt>
    <dgm:pt modelId="{B189723C-E7FB-4477-9E1B-08E2B16FBB2D}" type="sibTrans" cxnId="{5CA10E81-0D0E-4691-A63A-418265F40638}">
      <dgm:prSet/>
      <dgm:spPr/>
      <dgm:t>
        <a:bodyPr/>
        <a:lstStyle/>
        <a:p>
          <a:endParaRPr lang="en-US"/>
        </a:p>
      </dgm:t>
    </dgm:pt>
    <dgm:pt modelId="{41B4AC82-3DD0-4AA5-9617-78A18FB9E1CB}" type="pres">
      <dgm:prSet presAssocID="{6830B9E3-E8CB-4ED5-B9F2-F39EC94EC1DD}" presName="vert0" presStyleCnt="0">
        <dgm:presLayoutVars>
          <dgm:dir/>
          <dgm:animOne val="branch"/>
          <dgm:animLvl val="lvl"/>
        </dgm:presLayoutVars>
      </dgm:prSet>
      <dgm:spPr/>
    </dgm:pt>
    <dgm:pt modelId="{3D0CD028-6DE4-4D6B-8702-0F08A21C7B6A}" type="pres">
      <dgm:prSet presAssocID="{6B922759-CAC5-4CDB-A5F6-C4AD7A7CC6A8}" presName="thickLine" presStyleLbl="alignNode1" presStyleIdx="0" presStyleCnt="2"/>
      <dgm:spPr/>
    </dgm:pt>
    <dgm:pt modelId="{9FBE1E18-7DE7-42FA-9BF8-8077D596C46B}" type="pres">
      <dgm:prSet presAssocID="{6B922759-CAC5-4CDB-A5F6-C4AD7A7CC6A8}" presName="horz1" presStyleCnt="0"/>
      <dgm:spPr/>
    </dgm:pt>
    <dgm:pt modelId="{60F24EEB-0231-4A95-9709-DE805C49F5F8}" type="pres">
      <dgm:prSet presAssocID="{6B922759-CAC5-4CDB-A5F6-C4AD7A7CC6A8}" presName="tx1" presStyleLbl="revTx" presStyleIdx="0" presStyleCnt="2"/>
      <dgm:spPr/>
    </dgm:pt>
    <dgm:pt modelId="{F2032A21-2F32-4854-BC02-A20E7A869C5E}" type="pres">
      <dgm:prSet presAssocID="{6B922759-CAC5-4CDB-A5F6-C4AD7A7CC6A8}" presName="vert1" presStyleCnt="0"/>
      <dgm:spPr/>
    </dgm:pt>
    <dgm:pt modelId="{1FB86275-CFE2-47E5-98F3-000BD374BAEB}" type="pres">
      <dgm:prSet presAssocID="{798D0BF6-A081-4E40-8DF3-420A0FC06E15}" presName="thickLine" presStyleLbl="alignNode1" presStyleIdx="1" presStyleCnt="2"/>
      <dgm:spPr/>
    </dgm:pt>
    <dgm:pt modelId="{D209896F-F462-497F-933C-C01F1C4D9A9F}" type="pres">
      <dgm:prSet presAssocID="{798D0BF6-A081-4E40-8DF3-420A0FC06E15}" presName="horz1" presStyleCnt="0"/>
      <dgm:spPr/>
    </dgm:pt>
    <dgm:pt modelId="{A2B43510-4413-4395-A5E6-4319D36B6BB5}" type="pres">
      <dgm:prSet presAssocID="{798D0BF6-A081-4E40-8DF3-420A0FC06E15}" presName="tx1" presStyleLbl="revTx" presStyleIdx="1" presStyleCnt="2"/>
      <dgm:spPr/>
    </dgm:pt>
    <dgm:pt modelId="{AF4B44F8-94F2-4621-B9AE-AB516F63E6EC}" type="pres">
      <dgm:prSet presAssocID="{798D0BF6-A081-4E40-8DF3-420A0FC06E15}" presName="vert1" presStyleCnt="0"/>
      <dgm:spPr/>
    </dgm:pt>
  </dgm:ptLst>
  <dgm:cxnLst>
    <dgm:cxn modelId="{3695052D-9429-462F-9E3F-2F535EEE8337}" type="presOf" srcId="{798D0BF6-A081-4E40-8DF3-420A0FC06E15}" destId="{A2B43510-4413-4395-A5E6-4319D36B6BB5}" srcOrd="0" destOrd="0" presId="urn:microsoft.com/office/officeart/2008/layout/LinedList"/>
    <dgm:cxn modelId="{A307B354-540E-4D16-8DAE-38F9CEE5B11E}" srcId="{6830B9E3-E8CB-4ED5-B9F2-F39EC94EC1DD}" destId="{6B922759-CAC5-4CDB-A5F6-C4AD7A7CC6A8}" srcOrd="0" destOrd="0" parTransId="{4FEBF286-95DA-4C7C-AEB2-868B0ED7CEF5}" sibTransId="{407E92CD-EEF7-4B84-A59C-D05B1255AB9A}"/>
    <dgm:cxn modelId="{007EB757-8763-4061-A0AF-FE251CB59258}" type="presOf" srcId="{6B922759-CAC5-4CDB-A5F6-C4AD7A7CC6A8}" destId="{60F24EEB-0231-4A95-9709-DE805C49F5F8}" srcOrd="0" destOrd="0" presId="urn:microsoft.com/office/officeart/2008/layout/LinedList"/>
    <dgm:cxn modelId="{5CA10E81-0D0E-4691-A63A-418265F40638}" srcId="{6830B9E3-E8CB-4ED5-B9F2-F39EC94EC1DD}" destId="{798D0BF6-A081-4E40-8DF3-420A0FC06E15}" srcOrd="1" destOrd="0" parTransId="{5EF979F8-68F4-40ED-B0B1-078260EA4700}" sibTransId="{B189723C-E7FB-4477-9E1B-08E2B16FBB2D}"/>
    <dgm:cxn modelId="{EFF457A9-6BBA-49FE-9B2B-D663F14BD9BE}" type="presOf" srcId="{6830B9E3-E8CB-4ED5-B9F2-F39EC94EC1DD}" destId="{41B4AC82-3DD0-4AA5-9617-78A18FB9E1CB}" srcOrd="0" destOrd="0" presId="urn:microsoft.com/office/officeart/2008/layout/LinedList"/>
    <dgm:cxn modelId="{863AAD54-5B83-441C-BBC1-ACB879C235F3}" type="presParOf" srcId="{41B4AC82-3DD0-4AA5-9617-78A18FB9E1CB}" destId="{3D0CD028-6DE4-4D6B-8702-0F08A21C7B6A}" srcOrd="0" destOrd="0" presId="urn:microsoft.com/office/officeart/2008/layout/LinedList"/>
    <dgm:cxn modelId="{31D5F986-6C03-4E15-B4A3-EE6A67B52FFF}" type="presParOf" srcId="{41B4AC82-3DD0-4AA5-9617-78A18FB9E1CB}" destId="{9FBE1E18-7DE7-42FA-9BF8-8077D596C46B}" srcOrd="1" destOrd="0" presId="urn:microsoft.com/office/officeart/2008/layout/LinedList"/>
    <dgm:cxn modelId="{AF14F9C7-5464-4781-91E3-ADF3D36F0906}" type="presParOf" srcId="{9FBE1E18-7DE7-42FA-9BF8-8077D596C46B}" destId="{60F24EEB-0231-4A95-9709-DE805C49F5F8}" srcOrd="0" destOrd="0" presId="urn:microsoft.com/office/officeart/2008/layout/LinedList"/>
    <dgm:cxn modelId="{D1F4E104-D22E-4C05-A312-A03AE52ED747}" type="presParOf" srcId="{9FBE1E18-7DE7-42FA-9BF8-8077D596C46B}" destId="{F2032A21-2F32-4854-BC02-A20E7A869C5E}" srcOrd="1" destOrd="0" presId="urn:microsoft.com/office/officeart/2008/layout/LinedList"/>
    <dgm:cxn modelId="{9AE0ECFE-FAB4-4ED9-8F38-EDEA55E201FF}" type="presParOf" srcId="{41B4AC82-3DD0-4AA5-9617-78A18FB9E1CB}" destId="{1FB86275-CFE2-47E5-98F3-000BD374BAEB}" srcOrd="2" destOrd="0" presId="urn:microsoft.com/office/officeart/2008/layout/LinedList"/>
    <dgm:cxn modelId="{E8FF0E87-78D3-417C-85E6-D18981C3BE8D}" type="presParOf" srcId="{41B4AC82-3DD0-4AA5-9617-78A18FB9E1CB}" destId="{D209896F-F462-497F-933C-C01F1C4D9A9F}" srcOrd="3" destOrd="0" presId="urn:microsoft.com/office/officeart/2008/layout/LinedList"/>
    <dgm:cxn modelId="{20BE4411-1560-486F-99BE-F9CB83AE51EC}" type="presParOf" srcId="{D209896F-F462-497F-933C-C01F1C4D9A9F}" destId="{A2B43510-4413-4395-A5E6-4319D36B6BB5}" srcOrd="0" destOrd="0" presId="urn:microsoft.com/office/officeart/2008/layout/LinedList"/>
    <dgm:cxn modelId="{44E05D2F-6BAE-4D3A-A9E4-9417EE9613D2}" type="presParOf" srcId="{D209896F-F462-497F-933C-C01F1C4D9A9F}" destId="{AF4B44F8-94F2-4621-B9AE-AB516F63E6EC}"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ECF549E-7EB9-480F-9FE9-B32ADA2284E9}"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06805924-6C05-498C-81D9-4168CE7D5921}">
      <dgm:prSet/>
      <dgm:spPr/>
      <dgm:t>
        <a:bodyPr/>
        <a:lstStyle/>
        <a:p>
          <a:pPr>
            <a:lnSpc>
              <a:spcPct val="100000"/>
            </a:lnSpc>
            <a:defRPr cap="all"/>
          </a:pPr>
          <a:r>
            <a:rPr lang="en-US"/>
            <a:t>Has a calendar function to show any events held by The 5 am Club.</a:t>
          </a:r>
        </a:p>
      </dgm:t>
    </dgm:pt>
    <dgm:pt modelId="{6345E086-93AD-40FB-8D7A-0B1394268E1E}" type="parTrans" cxnId="{F442DFC2-A153-499C-B0C6-A275DADADC49}">
      <dgm:prSet/>
      <dgm:spPr/>
      <dgm:t>
        <a:bodyPr/>
        <a:lstStyle/>
        <a:p>
          <a:endParaRPr lang="en-US"/>
        </a:p>
      </dgm:t>
    </dgm:pt>
    <dgm:pt modelId="{ED3864A4-B43E-44F0-AD50-D95A3A6DCD79}" type="sibTrans" cxnId="{F442DFC2-A153-499C-B0C6-A275DADADC49}">
      <dgm:prSet/>
      <dgm:spPr/>
      <dgm:t>
        <a:bodyPr/>
        <a:lstStyle/>
        <a:p>
          <a:endParaRPr lang="en-US"/>
        </a:p>
      </dgm:t>
    </dgm:pt>
    <dgm:pt modelId="{19BE3EDC-F391-4FE7-A05B-AA7B153DE101}">
      <dgm:prSet/>
      <dgm:spPr/>
      <dgm:t>
        <a:bodyPr/>
        <a:lstStyle/>
        <a:p>
          <a:pPr>
            <a:lnSpc>
              <a:spcPct val="100000"/>
            </a:lnSpc>
            <a:defRPr cap="all"/>
          </a:pPr>
          <a:r>
            <a:rPr lang="en-US"/>
            <a:t>Shows the clubs presented by The 5am Club as well.</a:t>
          </a:r>
        </a:p>
      </dgm:t>
    </dgm:pt>
    <dgm:pt modelId="{8230C3D8-0717-4736-A9DE-BD08858D98A2}" type="parTrans" cxnId="{160EBABE-B75E-4735-A192-6C4076D25130}">
      <dgm:prSet/>
      <dgm:spPr/>
      <dgm:t>
        <a:bodyPr/>
        <a:lstStyle/>
        <a:p>
          <a:endParaRPr lang="en-US"/>
        </a:p>
      </dgm:t>
    </dgm:pt>
    <dgm:pt modelId="{82CE4339-B42E-49FD-8E43-05652A3C335C}" type="sibTrans" cxnId="{160EBABE-B75E-4735-A192-6C4076D25130}">
      <dgm:prSet/>
      <dgm:spPr/>
      <dgm:t>
        <a:bodyPr/>
        <a:lstStyle/>
        <a:p>
          <a:endParaRPr lang="en-US"/>
        </a:p>
      </dgm:t>
    </dgm:pt>
    <dgm:pt modelId="{50E02DED-C52C-4F71-BEF4-05F8368178A5}" type="pres">
      <dgm:prSet presAssocID="{AECF549E-7EB9-480F-9FE9-B32ADA2284E9}" presName="root" presStyleCnt="0">
        <dgm:presLayoutVars>
          <dgm:dir/>
          <dgm:resizeHandles val="exact"/>
        </dgm:presLayoutVars>
      </dgm:prSet>
      <dgm:spPr/>
    </dgm:pt>
    <dgm:pt modelId="{BB638C9E-875D-499F-8A3D-3B7FEDA316F0}" type="pres">
      <dgm:prSet presAssocID="{06805924-6C05-498C-81D9-4168CE7D5921}" presName="compNode" presStyleCnt="0"/>
      <dgm:spPr/>
    </dgm:pt>
    <dgm:pt modelId="{7A411D7D-3FAF-4159-8778-515A1B140380}" type="pres">
      <dgm:prSet presAssocID="{06805924-6C05-498C-81D9-4168CE7D5921}" presName="iconBgRect" presStyleLbl="bgShp" presStyleIdx="0" presStyleCnt="2"/>
      <dgm:spPr/>
    </dgm:pt>
    <dgm:pt modelId="{72495D12-D1F7-475B-B1C9-63C1D149BA14}" type="pres">
      <dgm:prSet presAssocID="{06805924-6C05-498C-81D9-4168CE7D5921}"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onthly calendar"/>
        </a:ext>
      </dgm:extLst>
    </dgm:pt>
    <dgm:pt modelId="{2620D600-9C48-4352-9455-C8A97858A07D}" type="pres">
      <dgm:prSet presAssocID="{06805924-6C05-498C-81D9-4168CE7D5921}" presName="spaceRect" presStyleCnt="0"/>
      <dgm:spPr/>
    </dgm:pt>
    <dgm:pt modelId="{EABC9CF0-A74E-4FDB-BCB1-DB192AF65DA3}" type="pres">
      <dgm:prSet presAssocID="{06805924-6C05-498C-81D9-4168CE7D5921}" presName="textRect" presStyleLbl="revTx" presStyleIdx="0" presStyleCnt="2">
        <dgm:presLayoutVars>
          <dgm:chMax val="1"/>
          <dgm:chPref val="1"/>
        </dgm:presLayoutVars>
      </dgm:prSet>
      <dgm:spPr/>
    </dgm:pt>
    <dgm:pt modelId="{1AEFEE95-C760-4C6C-8DEF-44F10E9A4166}" type="pres">
      <dgm:prSet presAssocID="{ED3864A4-B43E-44F0-AD50-D95A3A6DCD79}" presName="sibTrans" presStyleCnt="0"/>
      <dgm:spPr/>
    </dgm:pt>
    <dgm:pt modelId="{834DA317-CEAB-439F-8C64-D68DED5B18B4}" type="pres">
      <dgm:prSet presAssocID="{19BE3EDC-F391-4FE7-A05B-AA7B153DE101}" presName="compNode" presStyleCnt="0"/>
      <dgm:spPr/>
    </dgm:pt>
    <dgm:pt modelId="{B41E6C3A-7945-4DA7-9746-4323C9FBD15A}" type="pres">
      <dgm:prSet presAssocID="{19BE3EDC-F391-4FE7-A05B-AA7B153DE101}" presName="iconBgRect" presStyleLbl="bgShp" presStyleIdx="1" presStyleCnt="2"/>
      <dgm:spPr/>
    </dgm:pt>
    <dgm:pt modelId="{CC0A845C-1551-4486-95AF-262CE4A3DB3E}" type="pres">
      <dgm:prSet presAssocID="{19BE3EDC-F391-4FE7-A05B-AA7B153DE10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Golf Clubs"/>
        </a:ext>
      </dgm:extLst>
    </dgm:pt>
    <dgm:pt modelId="{35303CA0-0781-494F-910C-CBF5315235CD}" type="pres">
      <dgm:prSet presAssocID="{19BE3EDC-F391-4FE7-A05B-AA7B153DE101}" presName="spaceRect" presStyleCnt="0"/>
      <dgm:spPr/>
    </dgm:pt>
    <dgm:pt modelId="{B29F7119-E8C6-420B-8BFD-CD8DD1E190CF}" type="pres">
      <dgm:prSet presAssocID="{19BE3EDC-F391-4FE7-A05B-AA7B153DE101}" presName="textRect" presStyleLbl="revTx" presStyleIdx="1" presStyleCnt="2">
        <dgm:presLayoutVars>
          <dgm:chMax val="1"/>
          <dgm:chPref val="1"/>
        </dgm:presLayoutVars>
      </dgm:prSet>
      <dgm:spPr/>
    </dgm:pt>
  </dgm:ptLst>
  <dgm:cxnLst>
    <dgm:cxn modelId="{66FD291B-E1BF-4CA2-9302-A2CB3610B223}" type="presOf" srcId="{AECF549E-7EB9-480F-9FE9-B32ADA2284E9}" destId="{50E02DED-C52C-4F71-BEF4-05F8368178A5}" srcOrd="0" destOrd="0" presId="urn:microsoft.com/office/officeart/2018/5/layout/IconCircleLabelList"/>
    <dgm:cxn modelId="{0A5A0B79-35DB-446C-9C83-04798B58289F}" type="presOf" srcId="{19BE3EDC-F391-4FE7-A05B-AA7B153DE101}" destId="{B29F7119-E8C6-420B-8BFD-CD8DD1E190CF}" srcOrd="0" destOrd="0" presId="urn:microsoft.com/office/officeart/2018/5/layout/IconCircleLabelList"/>
    <dgm:cxn modelId="{6393D985-CAD4-4339-9CFF-52C153A9D477}" type="presOf" srcId="{06805924-6C05-498C-81D9-4168CE7D5921}" destId="{EABC9CF0-A74E-4FDB-BCB1-DB192AF65DA3}" srcOrd="0" destOrd="0" presId="urn:microsoft.com/office/officeart/2018/5/layout/IconCircleLabelList"/>
    <dgm:cxn modelId="{160EBABE-B75E-4735-A192-6C4076D25130}" srcId="{AECF549E-7EB9-480F-9FE9-B32ADA2284E9}" destId="{19BE3EDC-F391-4FE7-A05B-AA7B153DE101}" srcOrd="1" destOrd="0" parTransId="{8230C3D8-0717-4736-A9DE-BD08858D98A2}" sibTransId="{82CE4339-B42E-49FD-8E43-05652A3C335C}"/>
    <dgm:cxn modelId="{F442DFC2-A153-499C-B0C6-A275DADADC49}" srcId="{AECF549E-7EB9-480F-9FE9-B32ADA2284E9}" destId="{06805924-6C05-498C-81D9-4168CE7D5921}" srcOrd="0" destOrd="0" parTransId="{6345E086-93AD-40FB-8D7A-0B1394268E1E}" sibTransId="{ED3864A4-B43E-44F0-AD50-D95A3A6DCD79}"/>
    <dgm:cxn modelId="{2F2DC898-E854-42E2-91BB-DF593E8AA8AF}" type="presParOf" srcId="{50E02DED-C52C-4F71-BEF4-05F8368178A5}" destId="{BB638C9E-875D-499F-8A3D-3B7FEDA316F0}" srcOrd="0" destOrd="0" presId="urn:microsoft.com/office/officeart/2018/5/layout/IconCircleLabelList"/>
    <dgm:cxn modelId="{6DF9B1E8-3C3F-4D71-BB13-3F3B070CA6AF}" type="presParOf" srcId="{BB638C9E-875D-499F-8A3D-3B7FEDA316F0}" destId="{7A411D7D-3FAF-4159-8778-515A1B140380}" srcOrd="0" destOrd="0" presId="urn:microsoft.com/office/officeart/2018/5/layout/IconCircleLabelList"/>
    <dgm:cxn modelId="{5E742B75-E1DF-4EB2-A949-70B198170080}" type="presParOf" srcId="{BB638C9E-875D-499F-8A3D-3B7FEDA316F0}" destId="{72495D12-D1F7-475B-B1C9-63C1D149BA14}" srcOrd="1" destOrd="0" presId="urn:microsoft.com/office/officeart/2018/5/layout/IconCircleLabelList"/>
    <dgm:cxn modelId="{99B5C6F5-21A1-4BD3-8D5A-F068DE292D0E}" type="presParOf" srcId="{BB638C9E-875D-499F-8A3D-3B7FEDA316F0}" destId="{2620D600-9C48-4352-9455-C8A97858A07D}" srcOrd="2" destOrd="0" presId="urn:microsoft.com/office/officeart/2018/5/layout/IconCircleLabelList"/>
    <dgm:cxn modelId="{980F76AD-AB10-416B-9D58-D89A63E00132}" type="presParOf" srcId="{BB638C9E-875D-499F-8A3D-3B7FEDA316F0}" destId="{EABC9CF0-A74E-4FDB-BCB1-DB192AF65DA3}" srcOrd="3" destOrd="0" presId="urn:microsoft.com/office/officeart/2018/5/layout/IconCircleLabelList"/>
    <dgm:cxn modelId="{7A92EEF4-C6F3-4EC9-B5FB-CC2755C29B2D}" type="presParOf" srcId="{50E02DED-C52C-4F71-BEF4-05F8368178A5}" destId="{1AEFEE95-C760-4C6C-8DEF-44F10E9A4166}" srcOrd="1" destOrd="0" presId="urn:microsoft.com/office/officeart/2018/5/layout/IconCircleLabelList"/>
    <dgm:cxn modelId="{5D6752E7-C5CA-4E69-B828-DC9E969501B9}" type="presParOf" srcId="{50E02DED-C52C-4F71-BEF4-05F8368178A5}" destId="{834DA317-CEAB-439F-8C64-D68DED5B18B4}" srcOrd="2" destOrd="0" presId="urn:microsoft.com/office/officeart/2018/5/layout/IconCircleLabelList"/>
    <dgm:cxn modelId="{956918A4-3790-4ACD-BBE2-84F294B45B44}" type="presParOf" srcId="{834DA317-CEAB-439F-8C64-D68DED5B18B4}" destId="{B41E6C3A-7945-4DA7-9746-4323C9FBD15A}" srcOrd="0" destOrd="0" presId="urn:microsoft.com/office/officeart/2018/5/layout/IconCircleLabelList"/>
    <dgm:cxn modelId="{D2390C94-2C0C-45C7-BC48-B709ED96815E}" type="presParOf" srcId="{834DA317-CEAB-439F-8C64-D68DED5B18B4}" destId="{CC0A845C-1551-4486-95AF-262CE4A3DB3E}" srcOrd="1" destOrd="0" presId="urn:microsoft.com/office/officeart/2018/5/layout/IconCircleLabelList"/>
    <dgm:cxn modelId="{153E3BFF-6833-4F96-806D-5226CC042752}" type="presParOf" srcId="{834DA317-CEAB-439F-8C64-D68DED5B18B4}" destId="{35303CA0-0781-494F-910C-CBF5315235CD}" srcOrd="2" destOrd="0" presId="urn:microsoft.com/office/officeart/2018/5/layout/IconCircleLabelList"/>
    <dgm:cxn modelId="{F5D08832-9E1E-446E-BBED-D859B89D229F}" type="presParOf" srcId="{834DA317-CEAB-439F-8C64-D68DED5B18B4}" destId="{B29F7119-E8C6-420B-8BFD-CD8DD1E190CF}"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AF1C64C-5CCD-4409-8D13-ABF9000DE189}" type="doc">
      <dgm:prSet loTypeId="urn:microsoft.com/office/officeart/2018/5/layout/IconLeaf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F0526B7-AD88-4522-86B0-EDFC04552971}">
      <dgm:prSet/>
      <dgm:spPr/>
      <dgm:t>
        <a:bodyPr/>
        <a:lstStyle/>
        <a:p>
          <a:pPr>
            <a:defRPr cap="all"/>
          </a:pPr>
          <a:r>
            <a:rPr lang="en-ZA"/>
            <a:t>Iversen, J. and Eierman, M. (2018) </a:t>
          </a:r>
          <a:r>
            <a:rPr lang="en-ZA" i="1"/>
            <a:t>Mobile app development for IOS and Android</a:t>
          </a:r>
          <a:r>
            <a:rPr lang="en-ZA"/>
            <a:t>. 3.0. Burlington, VT: Prospect Press.  (Prescribed Textbook)</a:t>
          </a:r>
          <a:endParaRPr lang="en-US"/>
        </a:p>
      </dgm:t>
    </dgm:pt>
    <dgm:pt modelId="{10CC9416-1F6F-45F4-BE48-DBAC4D83053B}" type="parTrans" cxnId="{FAD79DA9-B911-4C3C-92D4-090C8DFE0185}">
      <dgm:prSet/>
      <dgm:spPr/>
      <dgm:t>
        <a:bodyPr/>
        <a:lstStyle/>
        <a:p>
          <a:endParaRPr lang="en-US"/>
        </a:p>
      </dgm:t>
    </dgm:pt>
    <dgm:pt modelId="{1D97B52E-9F67-4125-9F82-CA29C3C96FD0}" type="sibTrans" cxnId="{FAD79DA9-B911-4C3C-92D4-090C8DFE0185}">
      <dgm:prSet/>
      <dgm:spPr/>
      <dgm:t>
        <a:bodyPr/>
        <a:lstStyle/>
        <a:p>
          <a:endParaRPr lang="en-US"/>
        </a:p>
      </dgm:t>
    </dgm:pt>
    <dgm:pt modelId="{46BD9C2E-0A65-49D5-8234-0BE4111F4405}">
      <dgm:prSet/>
      <dgm:spPr/>
      <dgm:t>
        <a:bodyPr/>
        <a:lstStyle/>
        <a:p>
          <a:pPr>
            <a:defRPr cap="all"/>
          </a:pPr>
          <a:r>
            <a:rPr lang="en-ZA"/>
            <a:t>Altvater, A. (2023) 'What is Agile Methodology? How It Works, Best Practices, Tools,' </a:t>
          </a:r>
          <a:r>
            <a:rPr lang="en-ZA" err="1"/>
            <a:t>Stackify</a:t>
          </a:r>
          <a:r>
            <a:rPr lang="en-ZA"/>
            <a:t> [Preprint]. Available at: </a:t>
          </a:r>
          <a:r>
            <a:rPr lang="en-ZA">
              <a:hlinkClick xmlns:r="http://schemas.openxmlformats.org/officeDocument/2006/relationships" r:id="rId1"/>
            </a:rPr>
            <a:t>https://stackify.com/agile-methodology/</a:t>
          </a:r>
          <a:r>
            <a:rPr lang="en-ZA"/>
            <a:t> (Accessed: 13 June 2023).</a:t>
          </a:r>
          <a:endParaRPr lang="en-US"/>
        </a:p>
      </dgm:t>
    </dgm:pt>
    <dgm:pt modelId="{AEB659B7-9BF0-4A3A-BA96-9493A37DCF8D}" type="parTrans" cxnId="{487BF262-51C5-47CB-81E7-657023D145E4}">
      <dgm:prSet/>
      <dgm:spPr/>
      <dgm:t>
        <a:bodyPr/>
        <a:lstStyle/>
        <a:p>
          <a:endParaRPr lang="en-US"/>
        </a:p>
      </dgm:t>
    </dgm:pt>
    <dgm:pt modelId="{4AB66F78-F6E8-4822-A546-FA7FFCFDE1B6}" type="sibTrans" cxnId="{487BF262-51C5-47CB-81E7-657023D145E4}">
      <dgm:prSet/>
      <dgm:spPr/>
      <dgm:t>
        <a:bodyPr/>
        <a:lstStyle/>
        <a:p>
          <a:endParaRPr lang="en-US"/>
        </a:p>
      </dgm:t>
    </dgm:pt>
    <dgm:pt modelId="{B7687876-11A9-4B46-BE09-3C2274C7D2AF}">
      <dgm:prSet/>
      <dgm:spPr/>
      <dgm:t>
        <a:bodyPr/>
        <a:lstStyle/>
        <a:p>
          <a:pPr>
            <a:defRPr cap="all"/>
          </a:pPr>
          <a:r>
            <a:rPr lang="en-ZA"/>
            <a:t>Bhandari, P. (2023) 'Questionnaire Design | Methods, Question Types &amp; Examples,' </a:t>
          </a:r>
          <a:r>
            <a:rPr lang="en-ZA" err="1"/>
            <a:t>Scribbr</a:t>
          </a:r>
          <a:r>
            <a:rPr lang="en-ZA"/>
            <a:t> [Preprint]. Available at: </a:t>
          </a:r>
          <a:r>
            <a:rPr lang="en-ZA">
              <a:hlinkClick xmlns:r="http://schemas.openxmlformats.org/officeDocument/2006/relationships" r:id="rId2"/>
            </a:rPr>
            <a:t>https://www.scribbr.com/methodology/questionnaire/</a:t>
          </a:r>
          <a:r>
            <a:rPr lang="en-ZA"/>
            <a:t> (Accessed: 13 June 2023).</a:t>
          </a:r>
          <a:endParaRPr lang="en-US"/>
        </a:p>
      </dgm:t>
    </dgm:pt>
    <dgm:pt modelId="{5A764A49-54B3-40FA-BE74-56B795A8A9A7}" type="parTrans" cxnId="{FDB302D6-58B5-455A-B8D8-E95C76E77A8F}">
      <dgm:prSet/>
      <dgm:spPr/>
      <dgm:t>
        <a:bodyPr/>
        <a:lstStyle/>
        <a:p>
          <a:endParaRPr lang="en-US"/>
        </a:p>
      </dgm:t>
    </dgm:pt>
    <dgm:pt modelId="{4FE8E248-273E-4F5C-B39A-E47D7A469B76}" type="sibTrans" cxnId="{FDB302D6-58B5-455A-B8D8-E95C76E77A8F}">
      <dgm:prSet/>
      <dgm:spPr/>
      <dgm:t>
        <a:bodyPr/>
        <a:lstStyle/>
        <a:p>
          <a:endParaRPr lang="en-US"/>
        </a:p>
      </dgm:t>
    </dgm:pt>
    <dgm:pt modelId="{A96466E8-2C1A-4482-9FB3-9FF42028BC66}">
      <dgm:prSet/>
      <dgm:spPr/>
      <dgm:t>
        <a:bodyPr/>
        <a:lstStyle/>
        <a:p>
          <a:pPr>
            <a:defRPr cap="all"/>
          </a:pPr>
          <a:r>
            <a:rPr lang="en-ZA"/>
            <a:t>Clifford Stein, Robert Drysdale, Kenneth Bogart (2011) 'Discrete Mathematics for Computer Scientists.' United States of America: Pearson Education.</a:t>
          </a:r>
          <a:endParaRPr lang="en-US"/>
        </a:p>
      </dgm:t>
    </dgm:pt>
    <dgm:pt modelId="{D8997A34-8F6E-459A-8564-7DBA20EEE6E4}" type="parTrans" cxnId="{00723344-3C7A-49FB-BA00-D85C15C636DB}">
      <dgm:prSet/>
      <dgm:spPr/>
      <dgm:t>
        <a:bodyPr/>
        <a:lstStyle/>
        <a:p>
          <a:endParaRPr lang="en-US"/>
        </a:p>
      </dgm:t>
    </dgm:pt>
    <dgm:pt modelId="{42968BCF-5B78-4E32-A38E-F42D61990571}" type="sibTrans" cxnId="{00723344-3C7A-49FB-BA00-D85C15C636DB}">
      <dgm:prSet/>
      <dgm:spPr/>
      <dgm:t>
        <a:bodyPr/>
        <a:lstStyle/>
        <a:p>
          <a:endParaRPr lang="en-US"/>
        </a:p>
      </dgm:t>
    </dgm:pt>
    <dgm:pt modelId="{5FDDD567-B107-4391-9279-B26EAD588266}">
      <dgm:prSet/>
      <dgm:spPr/>
      <dgm:t>
        <a:bodyPr/>
        <a:lstStyle/>
        <a:p>
          <a:pPr>
            <a:defRPr cap="all"/>
          </a:pPr>
          <a:r>
            <a:rPr lang="en-ZA"/>
            <a:t>Cloudflare (2023) 'What is BaaS? | Backend-as-a-Service vs. serverless,' [Online]. Available at: </a:t>
          </a:r>
          <a:r>
            <a:rPr lang="en-ZA">
              <a:hlinkClick xmlns:r="http://schemas.openxmlformats.org/officeDocument/2006/relationships" r:id="rId3"/>
            </a:rPr>
            <a:t>https://www.cloudflare.com/learning/serverless/glossary/backend-as-a-service-baas/</a:t>
          </a:r>
          <a:r>
            <a:rPr lang="en-ZA"/>
            <a:t> (Accessed: 17 April 2023).</a:t>
          </a:r>
          <a:endParaRPr lang="en-US"/>
        </a:p>
      </dgm:t>
    </dgm:pt>
    <dgm:pt modelId="{12C9D698-FA00-4D87-BA33-3FF4C6FD8484}" type="parTrans" cxnId="{78CF8F73-B447-432A-BA8F-AAE7FE2C0AF0}">
      <dgm:prSet/>
      <dgm:spPr/>
      <dgm:t>
        <a:bodyPr/>
        <a:lstStyle/>
        <a:p>
          <a:endParaRPr lang="en-US"/>
        </a:p>
      </dgm:t>
    </dgm:pt>
    <dgm:pt modelId="{AD245354-696D-4490-90AF-6C8EA1141D50}" type="sibTrans" cxnId="{78CF8F73-B447-432A-BA8F-AAE7FE2C0AF0}">
      <dgm:prSet/>
      <dgm:spPr/>
      <dgm:t>
        <a:bodyPr/>
        <a:lstStyle/>
        <a:p>
          <a:endParaRPr lang="en-US"/>
        </a:p>
      </dgm:t>
    </dgm:pt>
    <dgm:pt modelId="{91D5BD7E-0BE9-4717-88BE-4256564DDC73}">
      <dgm:prSet/>
      <dgm:spPr/>
      <dgm:t>
        <a:bodyPr/>
        <a:lstStyle/>
        <a:p>
          <a:pPr>
            <a:defRPr cap="all"/>
          </a:pPr>
          <a:r>
            <a:rPr lang="en-ZA" err="1"/>
            <a:t>Consagous</a:t>
          </a:r>
          <a:r>
            <a:rPr lang="en-ZA"/>
            <a:t> (2022) 'What technologies are employed in fitness app development?,' </a:t>
          </a:r>
          <a:r>
            <a:rPr lang="en-ZA" err="1"/>
            <a:t>Consagous</a:t>
          </a:r>
          <a:r>
            <a:rPr lang="en-ZA"/>
            <a:t>. </a:t>
          </a:r>
          <a:r>
            <a:rPr lang="en-ZA" err="1"/>
            <a:t>Consagous</a:t>
          </a:r>
          <a:r>
            <a:rPr lang="en-ZA"/>
            <a:t>.</a:t>
          </a:r>
          <a:r>
            <a:rPr lang="en-ZA">
              <a:latin typeface="Calibri Light" panose="020F0302020204030204"/>
            </a:rPr>
            <a:t> </a:t>
          </a:r>
          <a:r>
            <a:rPr lang="en-ZA"/>
            <a:t> (Accessed: 15 April 2023).</a:t>
          </a:r>
          <a:endParaRPr lang="en-US"/>
        </a:p>
      </dgm:t>
    </dgm:pt>
    <dgm:pt modelId="{E2292CBE-8B89-4AD1-970F-6DFA04E2AEB0}" type="parTrans" cxnId="{FC95C4DB-E9A6-486E-BA9F-12208D800B4E}">
      <dgm:prSet/>
      <dgm:spPr/>
      <dgm:t>
        <a:bodyPr/>
        <a:lstStyle/>
        <a:p>
          <a:endParaRPr lang="en-US"/>
        </a:p>
      </dgm:t>
    </dgm:pt>
    <dgm:pt modelId="{B4CB7F5B-2934-4881-A648-1E52C5B87A84}" type="sibTrans" cxnId="{FC95C4DB-E9A6-486E-BA9F-12208D800B4E}">
      <dgm:prSet/>
      <dgm:spPr/>
      <dgm:t>
        <a:bodyPr/>
        <a:lstStyle/>
        <a:p>
          <a:endParaRPr lang="en-US"/>
        </a:p>
      </dgm:t>
    </dgm:pt>
    <dgm:pt modelId="{8B60F1DE-A751-4B75-BC3C-0202496D9C17}">
      <dgm:prSet/>
      <dgm:spPr/>
      <dgm:t>
        <a:bodyPr/>
        <a:lstStyle/>
        <a:p>
          <a:pPr>
            <a:defRPr cap="all"/>
          </a:pPr>
          <a:r>
            <a:rPr lang="en-ZA"/>
            <a:t>Gaddis, T. (2013) 'Starting out with Programming Logic &amp; Design.' United States: Pearson Education.</a:t>
          </a:r>
        </a:p>
      </dgm:t>
    </dgm:pt>
    <dgm:pt modelId="{D7820806-850C-4DAE-8567-6BC87AE888D3}" type="parTrans" cxnId="{8D7A3E86-C343-4A6D-997F-AF4C99C29EE0}">
      <dgm:prSet/>
      <dgm:spPr/>
      <dgm:t>
        <a:bodyPr/>
        <a:lstStyle/>
        <a:p>
          <a:endParaRPr lang="en-US"/>
        </a:p>
      </dgm:t>
    </dgm:pt>
    <dgm:pt modelId="{0DC88EE4-C5D3-4BBD-BB02-7004903EF697}" type="sibTrans" cxnId="{8D7A3E86-C343-4A6D-997F-AF4C99C29EE0}">
      <dgm:prSet/>
      <dgm:spPr/>
      <dgm:t>
        <a:bodyPr/>
        <a:lstStyle/>
        <a:p>
          <a:endParaRPr lang="en-US"/>
        </a:p>
      </dgm:t>
    </dgm:pt>
    <dgm:pt modelId="{94A900EC-901E-4D19-B8F3-83C4D82335C6}">
      <dgm:prSet phldr="0"/>
      <dgm:spPr/>
      <dgm:t>
        <a:bodyPr/>
        <a:lstStyle/>
        <a:p>
          <a:pPr>
            <a:defRPr cap="all"/>
          </a:pPr>
          <a:r>
            <a:rPr lang="en-ZA">
              <a:latin typeface="Arial"/>
              <a:cs typeface="Arial"/>
            </a:rPr>
            <a:t>Hagarty, R. (2002) 'Discrete Mathematics for Computing.' Malaysia: Pearson Education Limited.</a:t>
          </a:r>
        </a:p>
      </dgm:t>
    </dgm:pt>
    <dgm:pt modelId="{D037A183-7274-4FD9-B22D-CB57988A00C9}" type="parTrans" cxnId="{C262F934-7E09-41B7-A00C-BEB9663D190B}">
      <dgm:prSet/>
      <dgm:spPr/>
    </dgm:pt>
    <dgm:pt modelId="{CEADE687-61F3-4CB4-90A2-AE00ACDAC8D0}" type="sibTrans" cxnId="{C262F934-7E09-41B7-A00C-BEB9663D190B}">
      <dgm:prSet/>
      <dgm:spPr/>
      <dgm:t>
        <a:bodyPr/>
        <a:lstStyle/>
        <a:p>
          <a:endParaRPr lang="en-US"/>
        </a:p>
      </dgm:t>
    </dgm:pt>
    <dgm:pt modelId="{3216952A-9F8E-4227-9DEA-0218998D1513}" type="pres">
      <dgm:prSet presAssocID="{6AF1C64C-5CCD-4409-8D13-ABF9000DE189}" presName="root" presStyleCnt="0">
        <dgm:presLayoutVars>
          <dgm:dir/>
          <dgm:resizeHandles val="exact"/>
        </dgm:presLayoutVars>
      </dgm:prSet>
      <dgm:spPr/>
    </dgm:pt>
    <dgm:pt modelId="{B12C7F8D-8A4B-4653-8625-5E222FE576AF}" type="pres">
      <dgm:prSet presAssocID="{7F0526B7-AD88-4522-86B0-EDFC04552971}" presName="compNode" presStyleCnt="0"/>
      <dgm:spPr/>
    </dgm:pt>
    <dgm:pt modelId="{4594F0E2-C615-4199-95ED-05E0E578319C}" type="pres">
      <dgm:prSet presAssocID="{7F0526B7-AD88-4522-86B0-EDFC04552971}" presName="iconBgRect" presStyleLbl="bgShp" presStyleIdx="0" presStyleCnt="8"/>
      <dgm:spPr>
        <a:prstGeom prst="round2DiagRect">
          <a:avLst>
            <a:gd name="adj1" fmla="val 29727"/>
            <a:gd name="adj2" fmla="val 0"/>
          </a:avLst>
        </a:prstGeom>
      </dgm:spPr>
    </dgm:pt>
    <dgm:pt modelId="{E763DE47-4F6A-41A2-A24D-96F351550809}" type="pres">
      <dgm:prSet presAssocID="{7F0526B7-AD88-4522-86B0-EDFC04552971}" presName="iconRect" presStyleLbl="node1" presStyleIdx="0" presStyleCnt="8"/>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Robot"/>
        </a:ext>
      </dgm:extLst>
    </dgm:pt>
    <dgm:pt modelId="{3ADDBE5A-8288-4BF1-BBC4-C4B9AFA221F2}" type="pres">
      <dgm:prSet presAssocID="{7F0526B7-AD88-4522-86B0-EDFC04552971}" presName="spaceRect" presStyleCnt="0"/>
      <dgm:spPr/>
    </dgm:pt>
    <dgm:pt modelId="{83D6A7AC-859B-4F6B-ADC5-5F032051F957}" type="pres">
      <dgm:prSet presAssocID="{7F0526B7-AD88-4522-86B0-EDFC04552971}" presName="textRect" presStyleLbl="revTx" presStyleIdx="0" presStyleCnt="8">
        <dgm:presLayoutVars>
          <dgm:chMax val="1"/>
          <dgm:chPref val="1"/>
        </dgm:presLayoutVars>
      </dgm:prSet>
      <dgm:spPr/>
    </dgm:pt>
    <dgm:pt modelId="{F8680F0D-30C8-4ABB-B18F-EE60BF44C7AE}" type="pres">
      <dgm:prSet presAssocID="{1D97B52E-9F67-4125-9F82-CA29C3C96FD0}" presName="sibTrans" presStyleCnt="0"/>
      <dgm:spPr/>
    </dgm:pt>
    <dgm:pt modelId="{E6363D7F-D6F7-4BF7-800C-4AD41F3C0FAC}" type="pres">
      <dgm:prSet presAssocID="{46BD9C2E-0A65-49D5-8234-0BE4111F4405}" presName="compNode" presStyleCnt="0"/>
      <dgm:spPr/>
    </dgm:pt>
    <dgm:pt modelId="{24E5AA05-2ED6-4311-ACF4-8ACA375E110F}" type="pres">
      <dgm:prSet presAssocID="{46BD9C2E-0A65-49D5-8234-0BE4111F4405}" presName="iconBgRect" presStyleLbl="bgShp" presStyleIdx="1" presStyleCnt="8"/>
      <dgm:spPr>
        <a:prstGeom prst="round2DiagRect">
          <a:avLst>
            <a:gd name="adj1" fmla="val 29727"/>
            <a:gd name="adj2" fmla="val 0"/>
          </a:avLst>
        </a:prstGeom>
      </dgm:spPr>
    </dgm:pt>
    <dgm:pt modelId="{E0A27480-921F-4421-8192-1C9853ACA962}" type="pres">
      <dgm:prSet presAssocID="{46BD9C2E-0A65-49D5-8234-0BE4111F4405}" presName="iconRect" presStyleLbl="node1" presStyleIdx="1" presStyleCnt="8"/>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Gears"/>
        </a:ext>
      </dgm:extLst>
    </dgm:pt>
    <dgm:pt modelId="{9FAF66D9-0256-4027-ABF2-590737441E6D}" type="pres">
      <dgm:prSet presAssocID="{46BD9C2E-0A65-49D5-8234-0BE4111F4405}" presName="spaceRect" presStyleCnt="0"/>
      <dgm:spPr/>
    </dgm:pt>
    <dgm:pt modelId="{10D8A42B-CCD7-403A-BA49-A3AABD533A44}" type="pres">
      <dgm:prSet presAssocID="{46BD9C2E-0A65-49D5-8234-0BE4111F4405}" presName="textRect" presStyleLbl="revTx" presStyleIdx="1" presStyleCnt="8">
        <dgm:presLayoutVars>
          <dgm:chMax val="1"/>
          <dgm:chPref val="1"/>
        </dgm:presLayoutVars>
      </dgm:prSet>
      <dgm:spPr/>
    </dgm:pt>
    <dgm:pt modelId="{9E6CF83B-E101-4AA9-B9CE-A9AD2CA06F5D}" type="pres">
      <dgm:prSet presAssocID="{4AB66F78-F6E8-4822-A546-FA7FFCFDE1B6}" presName="sibTrans" presStyleCnt="0"/>
      <dgm:spPr/>
    </dgm:pt>
    <dgm:pt modelId="{2ED75569-BA77-4141-B756-BA7DBBC24B1D}" type="pres">
      <dgm:prSet presAssocID="{B7687876-11A9-4B46-BE09-3C2274C7D2AF}" presName="compNode" presStyleCnt="0"/>
      <dgm:spPr/>
    </dgm:pt>
    <dgm:pt modelId="{36950A9F-EC95-4738-A5A9-DB388ACC2F05}" type="pres">
      <dgm:prSet presAssocID="{B7687876-11A9-4B46-BE09-3C2274C7D2AF}" presName="iconBgRect" presStyleLbl="bgShp" presStyleIdx="2" presStyleCnt="8"/>
      <dgm:spPr>
        <a:prstGeom prst="round2DiagRect">
          <a:avLst>
            <a:gd name="adj1" fmla="val 29727"/>
            <a:gd name="adj2" fmla="val 0"/>
          </a:avLst>
        </a:prstGeom>
      </dgm:spPr>
    </dgm:pt>
    <dgm:pt modelId="{2933D770-64F1-4E48-915E-6AED44F8A93B}" type="pres">
      <dgm:prSet presAssocID="{B7687876-11A9-4B46-BE09-3C2274C7D2AF}" presName="iconRect" presStyleLbl="node1" presStyleIdx="2" presStyleCnt="8"/>
      <dgm:spPr>
        <a:blipFill>
          <a:blip xmlns:r="http://schemas.openxmlformats.org/officeDocument/2006/relationships"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dgm:spPr>
      <dgm:extLst>
        <a:ext uri="{E40237B7-FDA0-4F09-8148-C483321AD2D9}">
          <dgm14:cNvPr xmlns:dgm14="http://schemas.microsoft.com/office/drawing/2010/diagram" id="0" name="" descr="Clipboard"/>
        </a:ext>
      </dgm:extLst>
    </dgm:pt>
    <dgm:pt modelId="{E82655E1-2268-4E70-BFD4-7CCB0720C421}" type="pres">
      <dgm:prSet presAssocID="{B7687876-11A9-4B46-BE09-3C2274C7D2AF}" presName="spaceRect" presStyleCnt="0"/>
      <dgm:spPr/>
    </dgm:pt>
    <dgm:pt modelId="{9E172D7F-314E-4519-A84B-BEF84A5AA204}" type="pres">
      <dgm:prSet presAssocID="{B7687876-11A9-4B46-BE09-3C2274C7D2AF}" presName="textRect" presStyleLbl="revTx" presStyleIdx="2" presStyleCnt="8">
        <dgm:presLayoutVars>
          <dgm:chMax val="1"/>
          <dgm:chPref val="1"/>
        </dgm:presLayoutVars>
      </dgm:prSet>
      <dgm:spPr/>
    </dgm:pt>
    <dgm:pt modelId="{DB1BA55A-9016-4741-9A83-FD21B6099C5A}" type="pres">
      <dgm:prSet presAssocID="{4FE8E248-273E-4F5C-B39A-E47D7A469B76}" presName="sibTrans" presStyleCnt="0"/>
      <dgm:spPr/>
    </dgm:pt>
    <dgm:pt modelId="{8C27D479-E947-44B7-8A1C-BBED245AAD48}" type="pres">
      <dgm:prSet presAssocID="{A96466E8-2C1A-4482-9FB3-9FF42028BC66}" presName="compNode" presStyleCnt="0"/>
      <dgm:spPr/>
    </dgm:pt>
    <dgm:pt modelId="{E72178C1-8851-4CE8-B344-A76966018016}" type="pres">
      <dgm:prSet presAssocID="{A96466E8-2C1A-4482-9FB3-9FF42028BC66}" presName="iconBgRect" presStyleLbl="bgShp" presStyleIdx="3" presStyleCnt="8"/>
      <dgm:spPr>
        <a:prstGeom prst="round2DiagRect">
          <a:avLst>
            <a:gd name="adj1" fmla="val 29727"/>
            <a:gd name="adj2" fmla="val 0"/>
          </a:avLst>
        </a:prstGeom>
      </dgm:spPr>
    </dgm:pt>
    <dgm:pt modelId="{978618AB-F640-4C73-B770-FE1D158367D4}" type="pres">
      <dgm:prSet presAssocID="{A96466E8-2C1A-4482-9FB3-9FF42028BC66}" presName="iconRect" presStyleLbl="node1" presStyleIdx="3" presStyleCnt="8"/>
      <dgm:spPr>
        <a:blipFill>
          <a:blip xmlns:r="http://schemas.openxmlformats.org/officeDocument/2006/relationships"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dgm:spPr>
      <dgm:extLst>
        <a:ext uri="{E40237B7-FDA0-4F09-8148-C483321AD2D9}">
          <dgm14:cNvPr xmlns:dgm14="http://schemas.microsoft.com/office/drawing/2010/diagram" id="0" name="" descr="Doctor"/>
        </a:ext>
      </dgm:extLst>
    </dgm:pt>
    <dgm:pt modelId="{B9074235-733F-4FFD-A16A-ACF44D848ACE}" type="pres">
      <dgm:prSet presAssocID="{A96466E8-2C1A-4482-9FB3-9FF42028BC66}" presName="spaceRect" presStyleCnt="0"/>
      <dgm:spPr/>
    </dgm:pt>
    <dgm:pt modelId="{6C99EC63-4A62-403D-BAE2-0FBC167C4061}" type="pres">
      <dgm:prSet presAssocID="{A96466E8-2C1A-4482-9FB3-9FF42028BC66}" presName="textRect" presStyleLbl="revTx" presStyleIdx="3" presStyleCnt="8">
        <dgm:presLayoutVars>
          <dgm:chMax val="1"/>
          <dgm:chPref val="1"/>
        </dgm:presLayoutVars>
      </dgm:prSet>
      <dgm:spPr/>
    </dgm:pt>
    <dgm:pt modelId="{AFA8F46B-3191-426A-96D7-BD26032E9ACE}" type="pres">
      <dgm:prSet presAssocID="{42968BCF-5B78-4E32-A38E-F42D61990571}" presName="sibTrans" presStyleCnt="0"/>
      <dgm:spPr/>
    </dgm:pt>
    <dgm:pt modelId="{7D4E35E5-1E93-420D-BFA8-F42D820385C5}" type="pres">
      <dgm:prSet presAssocID="{5FDDD567-B107-4391-9279-B26EAD588266}" presName="compNode" presStyleCnt="0"/>
      <dgm:spPr/>
    </dgm:pt>
    <dgm:pt modelId="{70A1C837-5B3D-4587-92AC-549DDFCC05D2}" type="pres">
      <dgm:prSet presAssocID="{5FDDD567-B107-4391-9279-B26EAD588266}" presName="iconBgRect" presStyleLbl="bgShp" presStyleIdx="4" presStyleCnt="8"/>
      <dgm:spPr>
        <a:prstGeom prst="round2DiagRect">
          <a:avLst>
            <a:gd name="adj1" fmla="val 29727"/>
            <a:gd name="adj2" fmla="val 0"/>
          </a:avLst>
        </a:prstGeom>
      </dgm:spPr>
    </dgm:pt>
    <dgm:pt modelId="{601A74B6-0C07-4D43-A09E-5EC06D313B76}" type="pres">
      <dgm:prSet presAssocID="{5FDDD567-B107-4391-9279-B26EAD588266}" presName="iconRect" presStyleLbl="node1" presStyleIdx="4" presStyleCnt="8"/>
      <dgm:spPr>
        <a:blipFill>
          <a:blip xmlns:r="http://schemas.openxmlformats.org/officeDocument/2006/relationships"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a:blipFill>
        <a:ln>
          <a:noFill/>
        </a:ln>
      </dgm:spPr>
      <dgm:extLst>
        <a:ext uri="{E40237B7-FDA0-4F09-8148-C483321AD2D9}">
          <dgm14:cNvPr xmlns:dgm14="http://schemas.microsoft.com/office/drawing/2010/diagram" id="0" name="" descr="Computer"/>
        </a:ext>
      </dgm:extLst>
    </dgm:pt>
    <dgm:pt modelId="{39396871-24F8-4A02-987C-2EDE197D3C08}" type="pres">
      <dgm:prSet presAssocID="{5FDDD567-B107-4391-9279-B26EAD588266}" presName="spaceRect" presStyleCnt="0"/>
      <dgm:spPr/>
    </dgm:pt>
    <dgm:pt modelId="{B6E2EA80-3EF0-4F2A-AC05-023F5CBE971E}" type="pres">
      <dgm:prSet presAssocID="{5FDDD567-B107-4391-9279-B26EAD588266}" presName="textRect" presStyleLbl="revTx" presStyleIdx="4" presStyleCnt="8">
        <dgm:presLayoutVars>
          <dgm:chMax val="1"/>
          <dgm:chPref val="1"/>
        </dgm:presLayoutVars>
      </dgm:prSet>
      <dgm:spPr/>
    </dgm:pt>
    <dgm:pt modelId="{70A3A4BC-861B-4822-BB39-94246FB2572F}" type="pres">
      <dgm:prSet presAssocID="{AD245354-696D-4490-90AF-6C8EA1141D50}" presName="sibTrans" presStyleCnt="0"/>
      <dgm:spPr/>
    </dgm:pt>
    <dgm:pt modelId="{FE7E463E-5DEC-4480-B115-6675E30DD3E7}" type="pres">
      <dgm:prSet presAssocID="{91D5BD7E-0BE9-4717-88BE-4256564DDC73}" presName="compNode" presStyleCnt="0"/>
      <dgm:spPr/>
    </dgm:pt>
    <dgm:pt modelId="{9BB20189-DDA3-4AFE-BD5A-5641931193ED}" type="pres">
      <dgm:prSet presAssocID="{91D5BD7E-0BE9-4717-88BE-4256564DDC73}" presName="iconBgRect" presStyleLbl="bgShp" presStyleIdx="5" presStyleCnt="8"/>
      <dgm:spPr>
        <a:prstGeom prst="round2DiagRect">
          <a:avLst>
            <a:gd name="adj1" fmla="val 29727"/>
            <a:gd name="adj2" fmla="val 0"/>
          </a:avLst>
        </a:prstGeom>
      </dgm:spPr>
    </dgm:pt>
    <dgm:pt modelId="{2931F820-8079-4B26-8C83-597D824484D7}" type="pres">
      <dgm:prSet presAssocID="{91D5BD7E-0BE9-4717-88BE-4256564DDC73}" presName="iconRect" presStyleLbl="node1" presStyleIdx="5" presStyleCnt="8"/>
      <dgm:spPr>
        <a:blipFill>
          <a:blip xmlns:r="http://schemas.openxmlformats.org/officeDocument/2006/relationships"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a:blipFill>
        <a:ln>
          <a:noFill/>
        </a:ln>
      </dgm:spPr>
      <dgm:extLst>
        <a:ext uri="{E40237B7-FDA0-4F09-8148-C483321AD2D9}">
          <dgm14:cNvPr xmlns:dgm14="http://schemas.microsoft.com/office/drawing/2010/diagram" id="0" name="" descr="Run"/>
        </a:ext>
      </dgm:extLst>
    </dgm:pt>
    <dgm:pt modelId="{630F0726-5F72-433C-A365-AFE24D82415F}" type="pres">
      <dgm:prSet presAssocID="{91D5BD7E-0BE9-4717-88BE-4256564DDC73}" presName="spaceRect" presStyleCnt="0"/>
      <dgm:spPr/>
    </dgm:pt>
    <dgm:pt modelId="{2C9146A7-EA01-4DD4-B355-0C11558F7542}" type="pres">
      <dgm:prSet presAssocID="{91D5BD7E-0BE9-4717-88BE-4256564DDC73}" presName="textRect" presStyleLbl="revTx" presStyleIdx="5" presStyleCnt="8">
        <dgm:presLayoutVars>
          <dgm:chMax val="1"/>
          <dgm:chPref val="1"/>
        </dgm:presLayoutVars>
      </dgm:prSet>
      <dgm:spPr/>
    </dgm:pt>
    <dgm:pt modelId="{214B161D-703A-4F8B-91EE-99F31A3B5627}" type="pres">
      <dgm:prSet presAssocID="{B4CB7F5B-2934-4881-A648-1E52C5B87A84}" presName="sibTrans" presStyleCnt="0"/>
      <dgm:spPr/>
    </dgm:pt>
    <dgm:pt modelId="{5B2C515B-6121-4DC3-986B-E401BCCF4360}" type="pres">
      <dgm:prSet presAssocID="{8B60F1DE-A751-4B75-BC3C-0202496D9C17}" presName="compNode" presStyleCnt="0"/>
      <dgm:spPr/>
    </dgm:pt>
    <dgm:pt modelId="{AB61466B-EF56-426C-90F2-0AB6B1F4F564}" type="pres">
      <dgm:prSet presAssocID="{8B60F1DE-A751-4B75-BC3C-0202496D9C17}" presName="iconBgRect" presStyleLbl="bgShp" presStyleIdx="6" presStyleCnt="8"/>
      <dgm:spPr>
        <a:prstGeom prst="round2DiagRect">
          <a:avLst>
            <a:gd name="adj1" fmla="val 29727"/>
            <a:gd name="adj2" fmla="val 0"/>
          </a:avLst>
        </a:prstGeom>
      </dgm:spPr>
    </dgm:pt>
    <dgm:pt modelId="{3A3F571A-05F1-44EE-984E-C3C2356CF470}" type="pres">
      <dgm:prSet presAssocID="{8B60F1DE-A751-4B75-BC3C-0202496D9C17}" presName="iconRect" presStyleLbl="node1" presStyleIdx="6" presStyleCnt="8"/>
      <dgm:spPr>
        <a:blipFill>
          <a:blip xmlns:r="http://schemas.openxmlformats.org/officeDocument/2006/relationships"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a:blipFill>
        <a:ln>
          <a:noFill/>
        </a:ln>
      </dgm:spPr>
      <dgm:extLst>
        <a:ext uri="{E40237B7-FDA0-4F09-8148-C483321AD2D9}">
          <dgm14:cNvPr xmlns:dgm14="http://schemas.microsoft.com/office/drawing/2010/diagram" id="0" name="" descr="Programmer"/>
        </a:ext>
      </dgm:extLst>
    </dgm:pt>
    <dgm:pt modelId="{6D9EAD00-1865-44EA-AB37-212CC93ACA08}" type="pres">
      <dgm:prSet presAssocID="{8B60F1DE-A751-4B75-BC3C-0202496D9C17}" presName="spaceRect" presStyleCnt="0"/>
      <dgm:spPr/>
    </dgm:pt>
    <dgm:pt modelId="{8A5DAF8A-E5EA-403B-967C-7197F4A7F76C}" type="pres">
      <dgm:prSet presAssocID="{8B60F1DE-A751-4B75-BC3C-0202496D9C17}" presName="textRect" presStyleLbl="revTx" presStyleIdx="6" presStyleCnt="8">
        <dgm:presLayoutVars>
          <dgm:chMax val="1"/>
          <dgm:chPref val="1"/>
        </dgm:presLayoutVars>
      </dgm:prSet>
      <dgm:spPr/>
    </dgm:pt>
    <dgm:pt modelId="{3D64582B-4F2D-4D41-8839-6C7C1FA1D60E}" type="pres">
      <dgm:prSet presAssocID="{0DC88EE4-C5D3-4BBD-BB02-7004903EF697}" presName="sibTrans" presStyleCnt="0"/>
      <dgm:spPr/>
    </dgm:pt>
    <dgm:pt modelId="{F865BF62-00B6-45B4-8BDA-E13402C98856}" type="pres">
      <dgm:prSet presAssocID="{94A900EC-901E-4D19-B8F3-83C4D82335C6}" presName="compNode" presStyleCnt="0"/>
      <dgm:spPr/>
    </dgm:pt>
    <dgm:pt modelId="{7FECA2EA-D4C7-4AF9-8D38-2BADC28EF62F}" type="pres">
      <dgm:prSet presAssocID="{94A900EC-901E-4D19-B8F3-83C4D82335C6}" presName="iconBgRect" presStyleLbl="bgShp" presStyleIdx="7" presStyleCnt="8"/>
      <dgm:spPr>
        <a:prstGeom prst="round2DiagRect">
          <a:avLst>
            <a:gd name="adj1" fmla="val 29727"/>
            <a:gd name="adj2" fmla="val 0"/>
          </a:avLst>
        </a:prstGeom>
      </dgm:spPr>
    </dgm:pt>
    <dgm:pt modelId="{406F1454-353B-400C-9F7E-351ACA23EB5A}" type="pres">
      <dgm:prSet presAssocID="{94A900EC-901E-4D19-B8F3-83C4D82335C6}" presName="iconRect" presStyleLbl="node1" presStyleIdx="7" presStyleCnt="8"/>
      <dgm:spPr>
        <a:ln>
          <a:noFill/>
        </a:ln>
      </dgm:spPr>
    </dgm:pt>
    <dgm:pt modelId="{EDD3B852-2F1E-46F3-AF67-F8A527AB644C}" type="pres">
      <dgm:prSet presAssocID="{94A900EC-901E-4D19-B8F3-83C4D82335C6}" presName="spaceRect" presStyleCnt="0"/>
      <dgm:spPr/>
    </dgm:pt>
    <dgm:pt modelId="{D1C32E2F-D16E-4050-89FA-DD9F50226853}" type="pres">
      <dgm:prSet presAssocID="{94A900EC-901E-4D19-B8F3-83C4D82335C6}" presName="textRect" presStyleLbl="revTx" presStyleIdx="7" presStyleCnt="8">
        <dgm:presLayoutVars>
          <dgm:chMax val="1"/>
          <dgm:chPref val="1"/>
        </dgm:presLayoutVars>
      </dgm:prSet>
      <dgm:spPr/>
    </dgm:pt>
  </dgm:ptLst>
  <dgm:cxnLst>
    <dgm:cxn modelId="{66E53E1B-106F-44DA-A35D-97B475F44720}" type="presOf" srcId="{46BD9C2E-0A65-49D5-8234-0BE4111F4405}" destId="{10D8A42B-CCD7-403A-BA49-A3AABD533A44}" srcOrd="0" destOrd="0" presId="urn:microsoft.com/office/officeart/2018/5/layout/IconLeafLabelList"/>
    <dgm:cxn modelId="{C262F934-7E09-41B7-A00C-BEB9663D190B}" srcId="{6AF1C64C-5CCD-4409-8D13-ABF9000DE189}" destId="{94A900EC-901E-4D19-B8F3-83C4D82335C6}" srcOrd="7" destOrd="0" parTransId="{D037A183-7274-4FD9-B22D-CB57988A00C9}" sibTransId="{CEADE687-61F3-4CB4-90A2-AE00ACDAC8D0}"/>
    <dgm:cxn modelId="{487BF262-51C5-47CB-81E7-657023D145E4}" srcId="{6AF1C64C-5CCD-4409-8D13-ABF9000DE189}" destId="{46BD9C2E-0A65-49D5-8234-0BE4111F4405}" srcOrd="1" destOrd="0" parTransId="{AEB659B7-9BF0-4A3A-BA96-9493A37DCF8D}" sibTransId="{4AB66F78-F6E8-4822-A546-FA7FFCFDE1B6}"/>
    <dgm:cxn modelId="{00723344-3C7A-49FB-BA00-D85C15C636DB}" srcId="{6AF1C64C-5CCD-4409-8D13-ABF9000DE189}" destId="{A96466E8-2C1A-4482-9FB3-9FF42028BC66}" srcOrd="3" destOrd="0" parTransId="{D8997A34-8F6E-459A-8564-7DBA20EEE6E4}" sibTransId="{42968BCF-5B78-4E32-A38E-F42D61990571}"/>
    <dgm:cxn modelId="{1AD17053-AF4D-45B9-ACE9-5D50AB0EE3E4}" type="presOf" srcId="{A96466E8-2C1A-4482-9FB3-9FF42028BC66}" destId="{6C99EC63-4A62-403D-BAE2-0FBC167C4061}" srcOrd="0" destOrd="0" presId="urn:microsoft.com/office/officeart/2018/5/layout/IconLeafLabelList"/>
    <dgm:cxn modelId="{78CF8F73-B447-432A-BA8F-AAE7FE2C0AF0}" srcId="{6AF1C64C-5CCD-4409-8D13-ABF9000DE189}" destId="{5FDDD567-B107-4391-9279-B26EAD588266}" srcOrd="4" destOrd="0" parTransId="{12C9D698-FA00-4D87-BA33-3FF4C6FD8484}" sibTransId="{AD245354-696D-4490-90AF-6C8EA1141D50}"/>
    <dgm:cxn modelId="{8D7A3E86-C343-4A6D-997F-AF4C99C29EE0}" srcId="{6AF1C64C-5CCD-4409-8D13-ABF9000DE189}" destId="{8B60F1DE-A751-4B75-BC3C-0202496D9C17}" srcOrd="6" destOrd="0" parTransId="{D7820806-850C-4DAE-8567-6BC87AE888D3}" sibTransId="{0DC88EE4-C5D3-4BBD-BB02-7004903EF697}"/>
    <dgm:cxn modelId="{7E110F91-F004-4FAF-B3AE-AF5B70ADBA01}" type="presOf" srcId="{94A900EC-901E-4D19-B8F3-83C4D82335C6}" destId="{D1C32E2F-D16E-4050-89FA-DD9F50226853}" srcOrd="0" destOrd="0" presId="urn:microsoft.com/office/officeart/2018/5/layout/IconLeafLabelList"/>
    <dgm:cxn modelId="{10F04693-33B2-4B32-9004-99F516C2DCEE}" type="presOf" srcId="{5FDDD567-B107-4391-9279-B26EAD588266}" destId="{B6E2EA80-3EF0-4F2A-AC05-023F5CBE971E}" srcOrd="0" destOrd="0" presId="urn:microsoft.com/office/officeart/2018/5/layout/IconLeafLabelList"/>
    <dgm:cxn modelId="{CD43BEA0-A1E1-4057-B544-37D653765345}" type="presOf" srcId="{6AF1C64C-5CCD-4409-8D13-ABF9000DE189}" destId="{3216952A-9F8E-4227-9DEA-0218998D1513}" srcOrd="0" destOrd="0" presId="urn:microsoft.com/office/officeart/2018/5/layout/IconLeafLabelList"/>
    <dgm:cxn modelId="{FAD79DA9-B911-4C3C-92D4-090C8DFE0185}" srcId="{6AF1C64C-5CCD-4409-8D13-ABF9000DE189}" destId="{7F0526B7-AD88-4522-86B0-EDFC04552971}" srcOrd="0" destOrd="0" parTransId="{10CC9416-1F6F-45F4-BE48-DBAC4D83053B}" sibTransId="{1D97B52E-9F67-4125-9F82-CA29C3C96FD0}"/>
    <dgm:cxn modelId="{012FCDC1-7BA3-4C2A-A09F-B12236459141}" type="presOf" srcId="{91D5BD7E-0BE9-4717-88BE-4256564DDC73}" destId="{2C9146A7-EA01-4DD4-B355-0C11558F7542}" srcOrd="0" destOrd="0" presId="urn:microsoft.com/office/officeart/2018/5/layout/IconLeafLabelList"/>
    <dgm:cxn modelId="{18AFFAC2-CDAD-40B2-853A-6BF1C403B1F2}" type="presOf" srcId="{8B60F1DE-A751-4B75-BC3C-0202496D9C17}" destId="{8A5DAF8A-E5EA-403B-967C-7197F4A7F76C}" srcOrd="0" destOrd="0" presId="urn:microsoft.com/office/officeart/2018/5/layout/IconLeafLabelList"/>
    <dgm:cxn modelId="{3920BFC3-68EF-4601-9C46-F438E1C1948A}" type="presOf" srcId="{B7687876-11A9-4B46-BE09-3C2274C7D2AF}" destId="{9E172D7F-314E-4519-A84B-BEF84A5AA204}" srcOrd="0" destOrd="0" presId="urn:microsoft.com/office/officeart/2018/5/layout/IconLeafLabelList"/>
    <dgm:cxn modelId="{FDB302D6-58B5-455A-B8D8-E95C76E77A8F}" srcId="{6AF1C64C-5CCD-4409-8D13-ABF9000DE189}" destId="{B7687876-11A9-4B46-BE09-3C2274C7D2AF}" srcOrd="2" destOrd="0" parTransId="{5A764A49-54B3-40FA-BE74-56B795A8A9A7}" sibTransId="{4FE8E248-273E-4F5C-B39A-E47D7A469B76}"/>
    <dgm:cxn modelId="{FC95C4DB-E9A6-486E-BA9F-12208D800B4E}" srcId="{6AF1C64C-5CCD-4409-8D13-ABF9000DE189}" destId="{91D5BD7E-0BE9-4717-88BE-4256564DDC73}" srcOrd="5" destOrd="0" parTransId="{E2292CBE-8B89-4AD1-970F-6DFA04E2AEB0}" sibTransId="{B4CB7F5B-2934-4881-A648-1E52C5B87A84}"/>
    <dgm:cxn modelId="{BE2380DC-A204-406E-B9EA-3FFC4D1B609D}" type="presOf" srcId="{7F0526B7-AD88-4522-86B0-EDFC04552971}" destId="{83D6A7AC-859B-4F6B-ADC5-5F032051F957}" srcOrd="0" destOrd="0" presId="urn:microsoft.com/office/officeart/2018/5/layout/IconLeafLabelList"/>
    <dgm:cxn modelId="{16F74058-F185-4D1F-81F1-1A73BEA8A35E}" type="presParOf" srcId="{3216952A-9F8E-4227-9DEA-0218998D1513}" destId="{B12C7F8D-8A4B-4653-8625-5E222FE576AF}" srcOrd="0" destOrd="0" presId="urn:microsoft.com/office/officeart/2018/5/layout/IconLeafLabelList"/>
    <dgm:cxn modelId="{6940964C-1462-4D03-ADDB-82CE2B8D74DF}" type="presParOf" srcId="{B12C7F8D-8A4B-4653-8625-5E222FE576AF}" destId="{4594F0E2-C615-4199-95ED-05E0E578319C}" srcOrd="0" destOrd="0" presId="urn:microsoft.com/office/officeart/2018/5/layout/IconLeafLabelList"/>
    <dgm:cxn modelId="{94387C60-FA37-4FCC-971F-9B948D10BCE5}" type="presParOf" srcId="{B12C7F8D-8A4B-4653-8625-5E222FE576AF}" destId="{E763DE47-4F6A-41A2-A24D-96F351550809}" srcOrd="1" destOrd="0" presId="urn:microsoft.com/office/officeart/2018/5/layout/IconLeafLabelList"/>
    <dgm:cxn modelId="{44DD41FF-05E7-4C80-91ED-AB144F07DED2}" type="presParOf" srcId="{B12C7F8D-8A4B-4653-8625-5E222FE576AF}" destId="{3ADDBE5A-8288-4BF1-BBC4-C4B9AFA221F2}" srcOrd="2" destOrd="0" presId="urn:microsoft.com/office/officeart/2018/5/layout/IconLeafLabelList"/>
    <dgm:cxn modelId="{25BE5FBD-6FC6-4F88-AD2B-EDA3A9523217}" type="presParOf" srcId="{B12C7F8D-8A4B-4653-8625-5E222FE576AF}" destId="{83D6A7AC-859B-4F6B-ADC5-5F032051F957}" srcOrd="3" destOrd="0" presId="urn:microsoft.com/office/officeart/2018/5/layout/IconLeafLabelList"/>
    <dgm:cxn modelId="{1306530C-BF76-4F69-85F7-2B27F8452F04}" type="presParOf" srcId="{3216952A-9F8E-4227-9DEA-0218998D1513}" destId="{F8680F0D-30C8-4ABB-B18F-EE60BF44C7AE}" srcOrd="1" destOrd="0" presId="urn:microsoft.com/office/officeart/2018/5/layout/IconLeafLabelList"/>
    <dgm:cxn modelId="{040D1E8F-F7B4-49EE-B73D-BA79DA8E9346}" type="presParOf" srcId="{3216952A-9F8E-4227-9DEA-0218998D1513}" destId="{E6363D7F-D6F7-4BF7-800C-4AD41F3C0FAC}" srcOrd="2" destOrd="0" presId="urn:microsoft.com/office/officeart/2018/5/layout/IconLeafLabelList"/>
    <dgm:cxn modelId="{4DA78C0E-D3B1-4550-AF46-44952E10987B}" type="presParOf" srcId="{E6363D7F-D6F7-4BF7-800C-4AD41F3C0FAC}" destId="{24E5AA05-2ED6-4311-ACF4-8ACA375E110F}" srcOrd="0" destOrd="0" presId="urn:microsoft.com/office/officeart/2018/5/layout/IconLeafLabelList"/>
    <dgm:cxn modelId="{1F087A40-6C31-45A3-9F8D-DF7BB5DF7789}" type="presParOf" srcId="{E6363D7F-D6F7-4BF7-800C-4AD41F3C0FAC}" destId="{E0A27480-921F-4421-8192-1C9853ACA962}" srcOrd="1" destOrd="0" presId="urn:microsoft.com/office/officeart/2018/5/layout/IconLeafLabelList"/>
    <dgm:cxn modelId="{4EB99248-2E77-48D0-B919-F01870CC1611}" type="presParOf" srcId="{E6363D7F-D6F7-4BF7-800C-4AD41F3C0FAC}" destId="{9FAF66D9-0256-4027-ABF2-590737441E6D}" srcOrd="2" destOrd="0" presId="urn:microsoft.com/office/officeart/2018/5/layout/IconLeafLabelList"/>
    <dgm:cxn modelId="{4E830540-4C37-45F1-B038-71BE5FB90317}" type="presParOf" srcId="{E6363D7F-D6F7-4BF7-800C-4AD41F3C0FAC}" destId="{10D8A42B-CCD7-403A-BA49-A3AABD533A44}" srcOrd="3" destOrd="0" presId="urn:microsoft.com/office/officeart/2018/5/layout/IconLeafLabelList"/>
    <dgm:cxn modelId="{9BA88EF4-32DC-4CF4-821A-D8958D6F2180}" type="presParOf" srcId="{3216952A-9F8E-4227-9DEA-0218998D1513}" destId="{9E6CF83B-E101-4AA9-B9CE-A9AD2CA06F5D}" srcOrd="3" destOrd="0" presId="urn:microsoft.com/office/officeart/2018/5/layout/IconLeafLabelList"/>
    <dgm:cxn modelId="{889A1116-91A5-4175-897A-83A50C3729F2}" type="presParOf" srcId="{3216952A-9F8E-4227-9DEA-0218998D1513}" destId="{2ED75569-BA77-4141-B756-BA7DBBC24B1D}" srcOrd="4" destOrd="0" presId="urn:microsoft.com/office/officeart/2018/5/layout/IconLeafLabelList"/>
    <dgm:cxn modelId="{B1AE71EF-7667-44B4-BE60-8E9EC9256519}" type="presParOf" srcId="{2ED75569-BA77-4141-B756-BA7DBBC24B1D}" destId="{36950A9F-EC95-4738-A5A9-DB388ACC2F05}" srcOrd="0" destOrd="0" presId="urn:microsoft.com/office/officeart/2018/5/layout/IconLeafLabelList"/>
    <dgm:cxn modelId="{B8909E5F-7380-49EB-BB28-74BF71D7CC8F}" type="presParOf" srcId="{2ED75569-BA77-4141-B756-BA7DBBC24B1D}" destId="{2933D770-64F1-4E48-915E-6AED44F8A93B}" srcOrd="1" destOrd="0" presId="urn:microsoft.com/office/officeart/2018/5/layout/IconLeafLabelList"/>
    <dgm:cxn modelId="{A54D56C5-1676-4533-8E67-6C8A32A1CE4D}" type="presParOf" srcId="{2ED75569-BA77-4141-B756-BA7DBBC24B1D}" destId="{E82655E1-2268-4E70-BFD4-7CCB0720C421}" srcOrd="2" destOrd="0" presId="urn:microsoft.com/office/officeart/2018/5/layout/IconLeafLabelList"/>
    <dgm:cxn modelId="{B9DEC498-6509-4CDE-AC85-088925765F58}" type="presParOf" srcId="{2ED75569-BA77-4141-B756-BA7DBBC24B1D}" destId="{9E172D7F-314E-4519-A84B-BEF84A5AA204}" srcOrd="3" destOrd="0" presId="urn:microsoft.com/office/officeart/2018/5/layout/IconLeafLabelList"/>
    <dgm:cxn modelId="{01E55902-615D-4F9E-9EC6-2C79FDA4054F}" type="presParOf" srcId="{3216952A-9F8E-4227-9DEA-0218998D1513}" destId="{DB1BA55A-9016-4741-9A83-FD21B6099C5A}" srcOrd="5" destOrd="0" presId="urn:microsoft.com/office/officeart/2018/5/layout/IconLeafLabelList"/>
    <dgm:cxn modelId="{A6FC826D-2CDC-46B7-BBB2-94A0C986E2A0}" type="presParOf" srcId="{3216952A-9F8E-4227-9DEA-0218998D1513}" destId="{8C27D479-E947-44B7-8A1C-BBED245AAD48}" srcOrd="6" destOrd="0" presId="urn:microsoft.com/office/officeart/2018/5/layout/IconLeafLabelList"/>
    <dgm:cxn modelId="{DA19CF69-135E-4EA9-B296-F25BD61D8752}" type="presParOf" srcId="{8C27D479-E947-44B7-8A1C-BBED245AAD48}" destId="{E72178C1-8851-4CE8-B344-A76966018016}" srcOrd="0" destOrd="0" presId="urn:microsoft.com/office/officeart/2018/5/layout/IconLeafLabelList"/>
    <dgm:cxn modelId="{67C0975E-81CC-439D-B8E8-ADAEFF0E66D2}" type="presParOf" srcId="{8C27D479-E947-44B7-8A1C-BBED245AAD48}" destId="{978618AB-F640-4C73-B770-FE1D158367D4}" srcOrd="1" destOrd="0" presId="urn:microsoft.com/office/officeart/2018/5/layout/IconLeafLabelList"/>
    <dgm:cxn modelId="{6C63705F-8779-4F0A-9BD9-64821CF76C15}" type="presParOf" srcId="{8C27D479-E947-44B7-8A1C-BBED245AAD48}" destId="{B9074235-733F-4FFD-A16A-ACF44D848ACE}" srcOrd="2" destOrd="0" presId="urn:microsoft.com/office/officeart/2018/5/layout/IconLeafLabelList"/>
    <dgm:cxn modelId="{D31FA59F-271B-4FAE-AD31-C80E75042A0F}" type="presParOf" srcId="{8C27D479-E947-44B7-8A1C-BBED245AAD48}" destId="{6C99EC63-4A62-403D-BAE2-0FBC167C4061}" srcOrd="3" destOrd="0" presId="urn:microsoft.com/office/officeart/2018/5/layout/IconLeafLabelList"/>
    <dgm:cxn modelId="{534D2DB1-468E-43A0-A3CB-6FB2982E4C9B}" type="presParOf" srcId="{3216952A-9F8E-4227-9DEA-0218998D1513}" destId="{AFA8F46B-3191-426A-96D7-BD26032E9ACE}" srcOrd="7" destOrd="0" presId="urn:microsoft.com/office/officeart/2018/5/layout/IconLeafLabelList"/>
    <dgm:cxn modelId="{268F5B43-AA54-4A11-A988-CD30E4186B74}" type="presParOf" srcId="{3216952A-9F8E-4227-9DEA-0218998D1513}" destId="{7D4E35E5-1E93-420D-BFA8-F42D820385C5}" srcOrd="8" destOrd="0" presId="urn:microsoft.com/office/officeart/2018/5/layout/IconLeafLabelList"/>
    <dgm:cxn modelId="{240205AD-6097-4DD6-908E-04FDDE8F8D54}" type="presParOf" srcId="{7D4E35E5-1E93-420D-BFA8-F42D820385C5}" destId="{70A1C837-5B3D-4587-92AC-549DDFCC05D2}" srcOrd="0" destOrd="0" presId="urn:microsoft.com/office/officeart/2018/5/layout/IconLeafLabelList"/>
    <dgm:cxn modelId="{F48F0282-024F-42C5-8DFD-B48AF4C9C90A}" type="presParOf" srcId="{7D4E35E5-1E93-420D-BFA8-F42D820385C5}" destId="{601A74B6-0C07-4D43-A09E-5EC06D313B76}" srcOrd="1" destOrd="0" presId="urn:microsoft.com/office/officeart/2018/5/layout/IconLeafLabelList"/>
    <dgm:cxn modelId="{DBB865AE-70F4-4D94-981D-272174FC7FAE}" type="presParOf" srcId="{7D4E35E5-1E93-420D-BFA8-F42D820385C5}" destId="{39396871-24F8-4A02-987C-2EDE197D3C08}" srcOrd="2" destOrd="0" presId="urn:microsoft.com/office/officeart/2018/5/layout/IconLeafLabelList"/>
    <dgm:cxn modelId="{5DFA5D4E-C4D5-4AC6-968A-A3A5301FE743}" type="presParOf" srcId="{7D4E35E5-1E93-420D-BFA8-F42D820385C5}" destId="{B6E2EA80-3EF0-4F2A-AC05-023F5CBE971E}" srcOrd="3" destOrd="0" presId="urn:microsoft.com/office/officeart/2018/5/layout/IconLeafLabelList"/>
    <dgm:cxn modelId="{3110B2EF-7239-48EB-A556-25DAB561F8E8}" type="presParOf" srcId="{3216952A-9F8E-4227-9DEA-0218998D1513}" destId="{70A3A4BC-861B-4822-BB39-94246FB2572F}" srcOrd="9" destOrd="0" presId="urn:microsoft.com/office/officeart/2018/5/layout/IconLeafLabelList"/>
    <dgm:cxn modelId="{747C3179-E01D-489B-9D36-928AB1FE9440}" type="presParOf" srcId="{3216952A-9F8E-4227-9DEA-0218998D1513}" destId="{FE7E463E-5DEC-4480-B115-6675E30DD3E7}" srcOrd="10" destOrd="0" presId="urn:microsoft.com/office/officeart/2018/5/layout/IconLeafLabelList"/>
    <dgm:cxn modelId="{5E4DCD14-3455-4017-A2B8-076C884BBB58}" type="presParOf" srcId="{FE7E463E-5DEC-4480-B115-6675E30DD3E7}" destId="{9BB20189-DDA3-4AFE-BD5A-5641931193ED}" srcOrd="0" destOrd="0" presId="urn:microsoft.com/office/officeart/2018/5/layout/IconLeafLabelList"/>
    <dgm:cxn modelId="{BB5B32A0-1568-46B7-87E3-DA7F50402E84}" type="presParOf" srcId="{FE7E463E-5DEC-4480-B115-6675E30DD3E7}" destId="{2931F820-8079-4B26-8C83-597D824484D7}" srcOrd="1" destOrd="0" presId="urn:microsoft.com/office/officeart/2018/5/layout/IconLeafLabelList"/>
    <dgm:cxn modelId="{68E76295-5E75-4AB5-AD54-3067EE3E06A1}" type="presParOf" srcId="{FE7E463E-5DEC-4480-B115-6675E30DD3E7}" destId="{630F0726-5F72-433C-A365-AFE24D82415F}" srcOrd="2" destOrd="0" presId="urn:microsoft.com/office/officeart/2018/5/layout/IconLeafLabelList"/>
    <dgm:cxn modelId="{2F4FED69-946F-4D21-93DF-29CA18A20D3F}" type="presParOf" srcId="{FE7E463E-5DEC-4480-B115-6675E30DD3E7}" destId="{2C9146A7-EA01-4DD4-B355-0C11558F7542}" srcOrd="3" destOrd="0" presId="urn:microsoft.com/office/officeart/2018/5/layout/IconLeafLabelList"/>
    <dgm:cxn modelId="{97AB5657-A31D-4D1C-B7EA-88F25BC7BDD8}" type="presParOf" srcId="{3216952A-9F8E-4227-9DEA-0218998D1513}" destId="{214B161D-703A-4F8B-91EE-99F31A3B5627}" srcOrd="11" destOrd="0" presId="urn:microsoft.com/office/officeart/2018/5/layout/IconLeafLabelList"/>
    <dgm:cxn modelId="{B46E5381-21D2-463C-9F89-6459E7647F07}" type="presParOf" srcId="{3216952A-9F8E-4227-9DEA-0218998D1513}" destId="{5B2C515B-6121-4DC3-986B-E401BCCF4360}" srcOrd="12" destOrd="0" presId="urn:microsoft.com/office/officeart/2018/5/layout/IconLeafLabelList"/>
    <dgm:cxn modelId="{DA756B38-AFE7-4397-B77C-D69239784D29}" type="presParOf" srcId="{5B2C515B-6121-4DC3-986B-E401BCCF4360}" destId="{AB61466B-EF56-426C-90F2-0AB6B1F4F564}" srcOrd="0" destOrd="0" presId="urn:microsoft.com/office/officeart/2018/5/layout/IconLeafLabelList"/>
    <dgm:cxn modelId="{FE14E942-6DE7-42EA-BBB9-656B331DDE5B}" type="presParOf" srcId="{5B2C515B-6121-4DC3-986B-E401BCCF4360}" destId="{3A3F571A-05F1-44EE-984E-C3C2356CF470}" srcOrd="1" destOrd="0" presId="urn:microsoft.com/office/officeart/2018/5/layout/IconLeafLabelList"/>
    <dgm:cxn modelId="{A1978734-1D27-4367-AC50-C43764154C6F}" type="presParOf" srcId="{5B2C515B-6121-4DC3-986B-E401BCCF4360}" destId="{6D9EAD00-1865-44EA-AB37-212CC93ACA08}" srcOrd="2" destOrd="0" presId="urn:microsoft.com/office/officeart/2018/5/layout/IconLeafLabelList"/>
    <dgm:cxn modelId="{AC04D26A-0F35-434F-877C-2CEDBB001CAC}" type="presParOf" srcId="{5B2C515B-6121-4DC3-986B-E401BCCF4360}" destId="{8A5DAF8A-E5EA-403B-967C-7197F4A7F76C}" srcOrd="3" destOrd="0" presId="urn:microsoft.com/office/officeart/2018/5/layout/IconLeafLabelList"/>
    <dgm:cxn modelId="{CB8448E1-170E-4147-8BE8-7F17E6D703C5}" type="presParOf" srcId="{3216952A-9F8E-4227-9DEA-0218998D1513}" destId="{3D64582B-4F2D-4D41-8839-6C7C1FA1D60E}" srcOrd="13" destOrd="0" presId="urn:microsoft.com/office/officeart/2018/5/layout/IconLeafLabelList"/>
    <dgm:cxn modelId="{2520411A-8EB1-4F03-8499-8A3DD39B0DEF}" type="presParOf" srcId="{3216952A-9F8E-4227-9DEA-0218998D1513}" destId="{F865BF62-00B6-45B4-8BDA-E13402C98856}" srcOrd="14" destOrd="0" presId="urn:microsoft.com/office/officeart/2018/5/layout/IconLeafLabelList"/>
    <dgm:cxn modelId="{D6547928-0196-4664-A4C8-7712899555F1}" type="presParOf" srcId="{F865BF62-00B6-45B4-8BDA-E13402C98856}" destId="{7FECA2EA-D4C7-4AF9-8D38-2BADC28EF62F}" srcOrd="0" destOrd="0" presId="urn:microsoft.com/office/officeart/2018/5/layout/IconLeafLabelList"/>
    <dgm:cxn modelId="{FEA5FF0C-4E01-41C1-A322-B43EC0F11004}" type="presParOf" srcId="{F865BF62-00B6-45B4-8BDA-E13402C98856}" destId="{406F1454-353B-400C-9F7E-351ACA23EB5A}" srcOrd="1" destOrd="0" presId="urn:microsoft.com/office/officeart/2018/5/layout/IconLeafLabelList"/>
    <dgm:cxn modelId="{1770F488-EE5E-4C51-BDE9-1C94CDECFD47}" type="presParOf" srcId="{F865BF62-00B6-45B4-8BDA-E13402C98856}" destId="{EDD3B852-2F1E-46F3-AF67-F8A527AB644C}" srcOrd="2" destOrd="0" presId="urn:microsoft.com/office/officeart/2018/5/layout/IconLeafLabelList"/>
    <dgm:cxn modelId="{00BF0B08-9A8F-4615-88F5-26BFE92437B8}" type="presParOf" srcId="{F865BF62-00B6-45B4-8BDA-E13402C98856}" destId="{D1C32E2F-D16E-4050-89FA-DD9F50226853}"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0CD028-6DE4-4D6B-8702-0F08A21C7B6A}">
      <dsp:nvSpPr>
        <dsp:cNvPr id="0" name=""/>
        <dsp:cNvSpPr/>
      </dsp:nvSpPr>
      <dsp:spPr>
        <a:xfrm>
          <a:off x="0" y="0"/>
          <a:ext cx="4638903" cy="0"/>
        </a:xfrm>
        <a:prstGeom prst="lin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w="9525" cap="rnd" cmpd="sng" algn="ctr">
          <a:solidFill>
            <a:schemeClr val="dk2">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60F24EEB-0231-4A95-9709-DE805C49F5F8}">
      <dsp:nvSpPr>
        <dsp:cNvPr id="0" name=""/>
        <dsp:cNvSpPr/>
      </dsp:nvSpPr>
      <dsp:spPr>
        <a:xfrm>
          <a:off x="0" y="0"/>
          <a:ext cx="4638903" cy="2097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a:t>An analysis of our research project is that we achieved the goals we set out in creating a companion app for the 5AM Club. We also successfully implemented the scheduling system, and were happy with the look and feel of the app. However we failed to implement features such as a payment system and community chat section in the given time.</a:t>
          </a:r>
        </a:p>
      </dsp:txBody>
      <dsp:txXfrm>
        <a:off x="0" y="0"/>
        <a:ext cx="4638903" cy="2097740"/>
      </dsp:txXfrm>
    </dsp:sp>
    <dsp:sp modelId="{1FB86275-CFE2-47E5-98F3-000BD374BAEB}">
      <dsp:nvSpPr>
        <dsp:cNvPr id="0" name=""/>
        <dsp:cNvSpPr/>
      </dsp:nvSpPr>
      <dsp:spPr>
        <a:xfrm>
          <a:off x="0" y="2097740"/>
          <a:ext cx="4638903" cy="0"/>
        </a:xfrm>
        <a:prstGeom prst="lin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w="9525" cap="rnd" cmpd="sng" algn="ctr">
          <a:solidFill>
            <a:schemeClr val="dk2">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A2B43510-4413-4395-A5E6-4319D36B6BB5}">
      <dsp:nvSpPr>
        <dsp:cNvPr id="0" name=""/>
        <dsp:cNvSpPr/>
      </dsp:nvSpPr>
      <dsp:spPr>
        <a:xfrm>
          <a:off x="0" y="2097740"/>
          <a:ext cx="4638903" cy="2097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a:t> Potential future additions included a chat feature using Firebase and integrating the app's events with the phone's calendar through Android's built-in API.</a:t>
          </a:r>
        </a:p>
      </dsp:txBody>
      <dsp:txXfrm>
        <a:off x="0" y="2097740"/>
        <a:ext cx="4638903" cy="20977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411D7D-3FAF-4159-8778-515A1B140380}">
      <dsp:nvSpPr>
        <dsp:cNvPr id="0" name=""/>
        <dsp:cNvSpPr/>
      </dsp:nvSpPr>
      <dsp:spPr>
        <a:xfrm>
          <a:off x="1260574" y="297880"/>
          <a:ext cx="2196000" cy="2196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2495D12-D1F7-475B-B1C9-63C1D149BA14}">
      <dsp:nvSpPr>
        <dsp:cNvPr id="0" name=""/>
        <dsp:cNvSpPr/>
      </dsp:nvSpPr>
      <dsp:spPr>
        <a:xfrm>
          <a:off x="1728575" y="765880"/>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ABC9CF0-A74E-4FDB-BCB1-DB192AF65DA3}">
      <dsp:nvSpPr>
        <dsp:cNvPr id="0" name=""/>
        <dsp:cNvSpPr/>
      </dsp:nvSpPr>
      <dsp:spPr>
        <a:xfrm>
          <a:off x="558574" y="3177881"/>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Has a calendar function to show any events held by The 5 am Club.</a:t>
          </a:r>
        </a:p>
      </dsp:txBody>
      <dsp:txXfrm>
        <a:off x="558574" y="3177881"/>
        <a:ext cx="3600000" cy="720000"/>
      </dsp:txXfrm>
    </dsp:sp>
    <dsp:sp modelId="{B41E6C3A-7945-4DA7-9746-4323C9FBD15A}">
      <dsp:nvSpPr>
        <dsp:cNvPr id="0" name=""/>
        <dsp:cNvSpPr/>
      </dsp:nvSpPr>
      <dsp:spPr>
        <a:xfrm>
          <a:off x="5490575" y="297880"/>
          <a:ext cx="2196000" cy="2196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C0A845C-1551-4486-95AF-262CE4A3DB3E}">
      <dsp:nvSpPr>
        <dsp:cNvPr id="0" name=""/>
        <dsp:cNvSpPr/>
      </dsp:nvSpPr>
      <dsp:spPr>
        <a:xfrm>
          <a:off x="5958575" y="765880"/>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29F7119-E8C6-420B-8BFD-CD8DD1E190CF}">
      <dsp:nvSpPr>
        <dsp:cNvPr id="0" name=""/>
        <dsp:cNvSpPr/>
      </dsp:nvSpPr>
      <dsp:spPr>
        <a:xfrm>
          <a:off x="4788575" y="3177881"/>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Shows the clubs presented by The 5am Club as well.</a:t>
          </a:r>
        </a:p>
      </dsp:txBody>
      <dsp:txXfrm>
        <a:off x="4788575" y="3177881"/>
        <a:ext cx="36000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94F0E2-C615-4199-95ED-05E0E578319C}">
      <dsp:nvSpPr>
        <dsp:cNvPr id="0" name=""/>
        <dsp:cNvSpPr/>
      </dsp:nvSpPr>
      <dsp:spPr>
        <a:xfrm>
          <a:off x="234703" y="987808"/>
          <a:ext cx="718417" cy="71841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763DE47-4F6A-41A2-A24D-96F351550809}">
      <dsp:nvSpPr>
        <dsp:cNvPr id="0" name=""/>
        <dsp:cNvSpPr/>
      </dsp:nvSpPr>
      <dsp:spPr>
        <a:xfrm>
          <a:off x="387808" y="1140913"/>
          <a:ext cx="412207" cy="4122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3D6A7AC-859B-4F6B-ADC5-5F032051F957}">
      <dsp:nvSpPr>
        <dsp:cNvPr id="0" name=""/>
        <dsp:cNvSpPr/>
      </dsp:nvSpPr>
      <dsp:spPr>
        <a:xfrm>
          <a:off x="5045" y="1929995"/>
          <a:ext cx="1177734" cy="1138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ZA" sz="1100" kern="1200"/>
            <a:t>Iversen, J. and Eierman, M. (2018) </a:t>
          </a:r>
          <a:r>
            <a:rPr lang="en-ZA" sz="1100" i="1" kern="1200"/>
            <a:t>Mobile app development for IOS and Android</a:t>
          </a:r>
          <a:r>
            <a:rPr lang="en-ZA" sz="1100" kern="1200"/>
            <a:t>. 3.0. Burlington, VT: Prospect Press.  (Prescribed Textbook)</a:t>
          </a:r>
          <a:endParaRPr lang="en-US" sz="1100" kern="1200"/>
        </a:p>
      </dsp:txBody>
      <dsp:txXfrm>
        <a:off x="5045" y="1929995"/>
        <a:ext cx="1177734" cy="1138629"/>
      </dsp:txXfrm>
    </dsp:sp>
    <dsp:sp modelId="{24E5AA05-2ED6-4311-ACF4-8ACA375E110F}">
      <dsp:nvSpPr>
        <dsp:cNvPr id="0" name=""/>
        <dsp:cNvSpPr/>
      </dsp:nvSpPr>
      <dsp:spPr>
        <a:xfrm>
          <a:off x="1618541" y="987808"/>
          <a:ext cx="718417" cy="71841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0A27480-921F-4421-8192-1C9853ACA962}">
      <dsp:nvSpPr>
        <dsp:cNvPr id="0" name=""/>
        <dsp:cNvSpPr/>
      </dsp:nvSpPr>
      <dsp:spPr>
        <a:xfrm>
          <a:off x="1771646" y="1140913"/>
          <a:ext cx="412207" cy="4122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0D8A42B-CCD7-403A-BA49-A3AABD533A44}">
      <dsp:nvSpPr>
        <dsp:cNvPr id="0" name=""/>
        <dsp:cNvSpPr/>
      </dsp:nvSpPr>
      <dsp:spPr>
        <a:xfrm>
          <a:off x="1388883" y="1929995"/>
          <a:ext cx="1177734" cy="1138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ZA" sz="1100" kern="1200"/>
            <a:t>Altvater, A. (2023) 'What is Agile Methodology? How It Works, Best Practices, Tools,' </a:t>
          </a:r>
          <a:r>
            <a:rPr lang="en-ZA" sz="1100" kern="1200" err="1"/>
            <a:t>Stackify</a:t>
          </a:r>
          <a:r>
            <a:rPr lang="en-ZA" sz="1100" kern="1200"/>
            <a:t> [Preprint]. Available at: </a:t>
          </a:r>
          <a:r>
            <a:rPr lang="en-ZA" sz="1100" kern="1200">
              <a:hlinkClick xmlns:r="http://schemas.openxmlformats.org/officeDocument/2006/relationships" r:id="rId5"/>
            </a:rPr>
            <a:t>https://stackify.com/agile-methodology/</a:t>
          </a:r>
          <a:r>
            <a:rPr lang="en-ZA" sz="1100" kern="1200"/>
            <a:t> (Accessed: 13 June 2023).</a:t>
          </a:r>
          <a:endParaRPr lang="en-US" sz="1100" kern="1200"/>
        </a:p>
      </dsp:txBody>
      <dsp:txXfrm>
        <a:off x="1388883" y="1929995"/>
        <a:ext cx="1177734" cy="1138629"/>
      </dsp:txXfrm>
    </dsp:sp>
    <dsp:sp modelId="{36950A9F-EC95-4738-A5A9-DB388ACC2F05}">
      <dsp:nvSpPr>
        <dsp:cNvPr id="0" name=""/>
        <dsp:cNvSpPr/>
      </dsp:nvSpPr>
      <dsp:spPr>
        <a:xfrm>
          <a:off x="3002379" y="987808"/>
          <a:ext cx="718417" cy="71841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33D770-64F1-4E48-915E-6AED44F8A93B}">
      <dsp:nvSpPr>
        <dsp:cNvPr id="0" name=""/>
        <dsp:cNvSpPr/>
      </dsp:nvSpPr>
      <dsp:spPr>
        <a:xfrm>
          <a:off x="3155484" y="1140913"/>
          <a:ext cx="412207" cy="412207"/>
        </a:xfrm>
        <a:prstGeom prst="rect">
          <a:avLst/>
        </a:prstGeom>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E172D7F-314E-4519-A84B-BEF84A5AA204}">
      <dsp:nvSpPr>
        <dsp:cNvPr id="0" name=""/>
        <dsp:cNvSpPr/>
      </dsp:nvSpPr>
      <dsp:spPr>
        <a:xfrm>
          <a:off x="2772720" y="1929995"/>
          <a:ext cx="1177734" cy="1138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ZA" sz="1100" kern="1200"/>
            <a:t>Bhandari, P. (2023) 'Questionnaire Design | Methods, Question Types &amp; Examples,' </a:t>
          </a:r>
          <a:r>
            <a:rPr lang="en-ZA" sz="1100" kern="1200" err="1"/>
            <a:t>Scribbr</a:t>
          </a:r>
          <a:r>
            <a:rPr lang="en-ZA" sz="1100" kern="1200"/>
            <a:t> [Preprint]. Available at: </a:t>
          </a:r>
          <a:r>
            <a:rPr lang="en-ZA" sz="1100" kern="1200">
              <a:hlinkClick xmlns:r="http://schemas.openxmlformats.org/officeDocument/2006/relationships" r:id="rId8"/>
            </a:rPr>
            <a:t>https://www.scribbr.com/methodology/questionnaire/</a:t>
          </a:r>
          <a:r>
            <a:rPr lang="en-ZA" sz="1100" kern="1200"/>
            <a:t> (Accessed: 13 June 2023).</a:t>
          </a:r>
          <a:endParaRPr lang="en-US" sz="1100" kern="1200"/>
        </a:p>
      </dsp:txBody>
      <dsp:txXfrm>
        <a:off x="2772720" y="1929995"/>
        <a:ext cx="1177734" cy="1138629"/>
      </dsp:txXfrm>
    </dsp:sp>
    <dsp:sp modelId="{E72178C1-8851-4CE8-B344-A76966018016}">
      <dsp:nvSpPr>
        <dsp:cNvPr id="0" name=""/>
        <dsp:cNvSpPr/>
      </dsp:nvSpPr>
      <dsp:spPr>
        <a:xfrm>
          <a:off x="4386217" y="987808"/>
          <a:ext cx="718417" cy="71841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78618AB-F640-4C73-B770-FE1D158367D4}">
      <dsp:nvSpPr>
        <dsp:cNvPr id="0" name=""/>
        <dsp:cNvSpPr/>
      </dsp:nvSpPr>
      <dsp:spPr>
        <a:xfrm>
          <a:off x="4539322" y="1140913"/>
          <a:ext cx="412207" cy="41220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C99EC63-4A62-403D-BAE2-0FBC167C4061}">
      <dsp:nvSpPr>
        <dsp:cNvPr id="0" name=""/>
        <dsp:cNvSpPr/>
      </dsp:nvSpPr>
      <dsp:spPr>
        <a:xfrm>
          <a:off x="4156558" y="1929995"/>
          <a:ext cx="1177734" cy="1138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ZA" sz="1100" kern="1200"/>
            <a:t>Clifford Stein, Robert Drysdale, Kenneth Bogart (2011) 'Discrete Mathematics for Computer Scientists.' United States of America: Pearson Education.</a:t>
          </a:r>
          <a:endParaRPr lang="en-US" sz="1100" kern="1200"/>
        </a:p>
      </dsp:txBody>
      <dsp:txXfrm>
        <a:off x="4156558" y="1929995"/>
        <a:ext cx="1177734" cy="1138629"/>
      </dsp:txXfrm>
    </dsp:sp>
    <dsp:sp modelId="{70A1C837-5B3D-4587-92AC-549DDFCC05D2}">
      <dsp:nvSpPr>
        <dsp:cNvPr id="0" name=""/>
        <dsp:cNvSpPr/>
      </dsp:nvSpPr>
      <dsp:spPr>
        <a:xfrm>
          <a:off x="5770054" y="987808"/>
          <a:ext cx="718417" cy="71841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1A74B6-0C07-4D43-A09E-5EC06D313B76}">
      <dsp:nvSpPr>
        <dsp:cNvPr id="0" name=""/>
        <dsp:cNvSpPr/>
      </dsp:nvSpPr>
      <dsp:spPr>
        <a:xfrm>
          <a:off x="5923160" y="1140913"/>
          <a:ext cx="412207" cy="412207"/>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B6E2EA80-3EF0-4F2A-AC05-023F5CBE971E}">
      <dsp:nvSpPr>
        <dsp:cNvPr id="0" name=""/>
        <dsp:cNvSpPr/>
      </dsp:nvSpPr>
      <dsp:spPr>
        <a:xfrm>
          <a:off x="5540396" y="1929995"/>
          <a:ext cx="1177734" cy="1138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ZA" sz="1100" kern="1200"/>
            <a:t>Cloudflare (2023) 'What is BaaS? | Backend-as-a-Service vs. serverless,' [Online]. Available at: </a:t>
          </a:r>
          <a:r>
            <a:rPr lang="en-ZA" sz="1100" kern="1200">
              <a:hlinkClick xmlns:r="http://schemas.openxmlformats.org/officeDocument/2006/relationships" r:id="rId13"/>
            </a:rPr>
            <a:t>https://www.cloudflare.com/learning/serverless/glossary/backend-as-a-service-baas/</a:t>
          </a:r>
          <a:r>
            <a:rPr lang="en-ZA" sz="1100" kern="1200"/>
            <a:t> (Accessed: 17 April 2023).</a:t>
          </a:r>
          <a:endParaRPr lang="en-US" sz="1100" kern="1200"/>
        </a:p>
      </dsp:txBody>
      <dsp:txXfrm>
        <a:off x="5540396" y="1929995"/>
        <a:ext cx="1177734" cy="1138629"/>
      </dsp:txXfrm>
    </dsp:sp>
    <dsp:sp modelId="{9BB20189-DDA3-4AFE-BD5A-5641931193ED}">
      <dsp:nvSpPr>
        <dsp:cNvPr id="0" name=""/>
        <dsp:cNvSpPr/>
      </dsp:nvSpPr>
      <dsp:spPr>
        <a:xfrm>
          <a:off x="7153892" y="987808"/>
          <a:ext cx="718417" cy="71841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31F820-8079-4B26-8C83-597D824484D7}">
      <dsp:nvSpPr>
        <dsp:cNvPr id="0" name=""/>
        <dsp:cNvSpPr/>
      </dsp:nvSpPr>
      <dsp:spPr>
        <a:xfrm>
          <a:off x="7306998" y="1140913"/>
          <a:ext cx="412207" cy="412207"/>
        </a:xfrm>
        <a:prstGeom prst="rect">
          <a:avLst/>
        </a:prstGeom>
        <a:blipFill>
          <a:blip xmlns:r="http://schemas.openxmlformats.org/officeDocument/2006/relationships"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C9146A7-EA01-4DD4-B355-0C11558F7542}">
      <dsp:nvSpPr>
        <dsp:cNvPr id="0" name=""/>
        <dsp:cNvSpPr/>
      </dsp:nvSpPr>
      <dsp:spPr>
        <a:xfrm>
          <a:off x="6924234" y="1929995"/>
          <a:ext cx="1177734" cy="1138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ZA" sz="1100" kern="1200" err="1"/>
            <a:t>Consagous</a:t>
          </a:r>
          <a:r>
            <a:rPr lang="en-ZA" sz="1100" kern="1200"/>
            <a:t> (2022) 'What technologies are employed in fitness app development?,' </a:t>
          </a:r>
          <a:r>
            <a:rPr lang="en-ZA" sz="1100" kern="1200" err="1"/>
            <a:t>Consagous</a:t>
          </a:r>
          <a:r>
            <a:rPr lang="en-ZA" sz="1100" kern="1200"/>
            <a:t>. </a:t>
          </a:r>
          <a:r>
            <a:rPr lang="en-ZA" sz="1100" kern="1200" err="1"/>
            <a:t>Consagous</a:t>
          </a:r>
          <a:r>
            <a:rPr lang="en-ZA" sz="1100" kern="1200"/>
            <a:t>.</a:t>
          </a:r>
          <a:r>
            <a:rPr lang="en-ZA" sz="1100" kern="1200">
              <a:latin typeface="Calibri Light" panose="020F0302020204030204"/>
            </a:rPr>
            <a:t> </a:t>
          </a:r>
          <a:r>
            <a:rPr lang="en-ZA" sz="1100" kern="1200"/>
            <a:t> (Accessed: 15 April 2023).</a:t>
          </a:r>
          <a:endParaRPr lang="en-US" sz="1100" kern="1200"/>
        </a:p>
      </dsp:txBody>
      <dsp:txXfrm>
        <a:off x="6924234" y="1929995"/>
        <a:ext cx="1177734" cy="1138629"/>
      </dsp:txXfrm>
    </dsp:sp>
    <dsp:sp modelId="{AB61466B-EF56-426C-90F2-0AB6B1F4F564}">
      <dsp:nvSpPr>
        <dsp:cNvPr id="0" name=""/>
        <dsp:cNvSpPr/>
      </dsp:nvSpPr>
      <dsp:spPr>
        <a:xfrm>
          <a:off x="8537730" y="987808"/>
          <a:ext cx="718417" cy="71841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3F571A-05F1-44EE-984E-C3C2356CF470}">
      <dsp:nvSpPr>
        <dsp:cNvPr id="0" name=""/>
        <dsp:cNvSpPr/>
      </dsp:nvSpPr>
      <dsp:spPr>
        <a:xfrm>
          <a:off x="8690836" y="1140913"/>
          <a:ext cx="412207" cy="412207"/>
        </a:xfrm>
        <a:prstGeom prst="rect">
          <a:avLst/>
        </a:prstGeom>
        <a:blipFill>
          <a:blip xmlns:r="http://schemas.openxmlformats.org/officeDocument/2006/relationships"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A5DAF8A-E5EA-403B-967C-7197F4A7F76C}">
      <dsp:nvSpPr>
        <dsp:cNvPr id="0" name=""/>
        <dsp:cNvSpPr/>
      </dsp:nvSpPr>
      <dsp:spPr>
        <a:xfrm>
          <a:off x="8308072" y="1929995"/>
          <a:ext cx="1177734" cy="1138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ZA" sz="1100" kern="1200"/>
            <a:t>Gaddis, T. (2013) 'Starting out with Programming Logic &amp; Design.' United States: Pearson Education.</a:t>
          </a:r>
        </a:p>
      </dsp:txBody>
      <dsp:txXfrm>
        <a:off x="8308072" y="1929995"/>
        <a:ext cx="1177734" cy="1138629"/>
      </dsp:txXfrm>
    </dsp:sp>
    <dsp:sp modelId="{7FECA2EA-D4C7-4AF9-8D38-2BADC28EF62F}">
      <dsp:nvSpPr>
        <dsp:cNvPr id="0" name=""/>
        <dsp:cNvSpPr/>
      </dsp:nvSpPr>
      <dsp:spPr>
        <a:xfrm>
          <a:off x="9921568" y="987808"/>
          <a:ext cx="718417" cy="71841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06F1454-353B-400C-9F7E-351ACA23EB5A}">
      <dsp:nvSpPr>
        <dsp:cNvPr id="0" name=""/>
        <dsp:cNvSpPr/>
      </dsp:nvSpPr>
      <dsp:spPr>
        <a:xfrm>
          <a:off x="10074674" y="1140913"/>
          <a:ext cx="412207" cy="412207"/>
        </a:xfrm>
        <a:prstGeom prst="rect">
          <a:avLst/>
        </a:prstGeom>
        <a:solidFill>
          <a:schemeClr val="accent4">
            <a:hueOff val="0"/>
            <a:satOff val="0"/>
            <a:lumOff val="0"/>
            <a:alphaOff val="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1C32E2F-D16E-4050-89FA-DD9F50226853}">
      <dsp:nvSpPr>
        <dsp:cNvPr id="0" name=""/>
        <dsp:cNvSpPr/>
      </dsp:nvSpPr>
      <dsp:spPr>
        <a:xfrm>
          <a:off x="9691910" y="1929995"/>
          <a:ext cx="1177734" cy="1138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ZA" sz="1100" kern="1200">
              <a:latin typeface="Arial"/>
              <a:cs typeface="Arial"/>
            </a:rPr>
            <a:t>Hagarty, R. (2002) 'Discrete Mathematics for Computing.' Malaysia: Pearson Education Limited.</a:t>
          </a:r>
        </a:p>
      </dsp:txBody>
      <dsp:txXfrm>
        <a:off x="9691910" y="1929995"/>
        <a:ext cx="1177734" cy="113862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png>
</file>

<file path=ppt/media/image14.pn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png>
</file>

<file path=ppt/media/image30.jpeg>
</file>

<file path=ppt/media/image31.png>
</file>

<file path=ppt/media/image32.png>
</file>

<file path=ppt/media/image33.png>
</file>

<file path=ppt/media/image34.jpeg>
</file>

<file path=ppt/media/image35.jpeg>
</file>

<file path=ppt/media/image36.png>
</file>

<file path=ppt/media/image37.pn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jpeg>
</file>

<file path=ppt/media/image60.png>
</file>

<file path=ppt/media/image61.svg>
</file>

<file path=ppt/media/image62.png>
</file>

<file path=ppt/media/image63.sv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8306023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9946168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139629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17077844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6150223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7/25/2023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7215083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7/25/2023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5913455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2005214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116846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4509A250-FF31-4206-8172-F9D3106AACB1}" type="datetimeFigureOut">
              <a:rPr lang="en-US" dirty="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414055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11281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96027F-7875-4030-9381-8BD8C4F21935}" type="datetimeFigureOut">
              <a:rPr lang="en-US" dirty="0"/>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987728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96027F-7875-4030-9381-8BD8C4F21935}" type="datetimeFigureOut">
              <a:rPr lang="en-US" dirty="0"/>
              <a:t>7/25/2023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345457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7/25/2023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691124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7/25/2023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764351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7/25/2023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954300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52041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7/25/2023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a:p>
        </p:txBody>
      </p:sp>
    </p:spTree>
    <p:extLst>
      <p:ext uri="{BB962C8B-B14F-4D97-AF65-F5344CB8AC3E}">
        <p14:creationId xmlns:p14="http://schemas.microsoft.com/office/powerpoint/2010/main" val="204082888"/>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6.jpeg"/><Relationship Id="rId7" Type="http://schemas.openxmlformats.org/officeDocument/2006/relationships/diagramColors" Target="../diagrams/colors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jpeg"/></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9.jpeg"/></Relationships>
</file>

<file path=ppt/slides/_rels/slide29.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1.jpe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3.jpeg"/><Relationship Id="rId4" Type="http://schemas.openxmlformats.org/officeDocument/2006/relationships/image" Target="../media/image42.jpe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4.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3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30936" y="640080"/>
            <a:ext cx="4818888" cy="1481328"/>
          </a:xfrm>
        </p:spPr>
        <p:txBody>
          <a:bodyPr vert="horz" lIns="91440" tIns="45720" rIns="91440" bIns="45720" rtlCol="0" anchor="b">
            <a:normAutofit/>
          </a:bodyPr>
          <a:lstStyle/>
          <a:p>
            <a:pPr algn="l"/>
            <a:r>
              <a:rPr lang="en-US" sz="3000" kern="1200" dirty="0">
                <a:solidFill>
                  <a:schemeClr val="tx1"/>
                </a:solidFill>
                <a:latin typeface="+mj-lt"/>
                <a:ea typeface="+mj-ea"/>
                <a:cs typeface="+mj-cs"/>
              </a:rPr>
              <a:t>Mobile Application</a:t>
            </a:r>
            <a:br>
              <a:rPr lang="en-US" sz="3000" kern="1200" dirty="0">
                <a:solidFill>
                  <a:schemeClr val="tx1"/>
                </a:solidFill>
                <a:latin typeface="+mj-lt"/>
                <a:ea typeface="+mj-ea"/>
                <a:cs typeface="+mj-cs"/>
              </a:rPr>
            </a:br>
            <a:r>
              <a:rPr lang="en-US" sz="3000" kern="1200" dirty="0">
                <a:solidFill>
                  <a:schemeClr val="tx1"/>
                </a:solidFill>
                <a:latin typeface="+mj-lt"/>
                <a:ea typeface="+mj-ea"/>
                <a:cs typeface="+mj-cs"/>
              </a:rPr>
              <a:t>Research Project</a:t>
            </a:r>
          </a:p>
        </p:txBody>
      </p:sp>
      <p:sp>
        <p:nvSpPr>
          <p:cNvPr id="3" name="Subtitle 2"/>
          <p:cNvSpPr>
            <a:spLocks noGrp="1"/>
          </p:cNvSpPr>
          <p:nvPr>
            <p:ph type="subTitle" idx="1"/>
          </p:nvPr>
        </p:nvSpPr>
        <p:spPr>
          <a:xfrm>
            <a:off x="630936" y="2660904"/>
            <a:ext cx="4818888" cy="3547872"/>
          </a:xfrm>
        </p:spPr>
        <p:txBody>
          <a:bodyPr vert="horz" lIns="91440" tIns="45720" rIns="91440" bIns="45720" rtlCol="0" anchor="t">
            <a:normAutofit/>
          </a:bodyPr>
          <a:lstStyle/>
          <a:p>
            <a:pPr marL="342900" indent="-228600" algn="l">
              <a:buFont typeface="Arial" panose="020B0604020202020204" pitchFamily="34" charset="0"/>
              <a:buChar char="•"/>
            </a:pPr>
            <a:endParaRPr lang="en-US" sz="2200" dirty="0"/>
          </a:p>
          <a:p>
            <a:pPr marL="342900" indent="-228600" algn="l">
              <a:buFont typeface="Arial" panose="020B0604020202020204" pitchFamily="34" charset="0"/>
              <a:buChar char="•"/>
            </a:pPr>
            <a:r>
              <a:rPr lang="en-US" sz="2200" dirty="0"/>
              <a:t>Etienne Theunissen</a:t>
            </a:r>
          </a:p>
          <a:p>
            <a:pPr marL="342900" indent="-228600">
              <a:buFont typeface="Arial" panose="020B0604020202020204" pitchFamily="34" charset="0"/>
              <a:buChar char="•"/>
            </a:pPr>
            <a:r>
              <a:rPr lang="en-US" sz="2200" dirty="0"/>
              <a:t>Michael Janse v. Rensburg</a:t>
            </a:r>
          </a:p>
          <a:p>
            <a:pPr marL="342900" indent="-228600" algn="l">
              <a:buFont typeface="Arial" panose="020B0604020202020204" pitchFamily="34" charset="0"/>
              <a:buChar char="•"/>
            </a:pPr>
            <a:r>
              <a:rPr lang="en-US" sz="2200" dirty="0"/>
              <a:t>Alex Romburgh</a:t>
            </a:r>
          </a:p>
          <a:p>
            <a:pPr marL="342900" indent="-228600" algn="l">
              <a:buFont typeface="Arial" panose="020B0604020202020204" pitchFamily="34" charset="0"/>
              <a:buChar char="•"/>
            </a:pPr>
            <a:r>
              <a:rPr lang="en-US" sz="2200" dirty="0"/>
              <a:t>Ryan Kok</a:t>
            </a:r>
          </a:p>
          <a:p>
            <a:pPr marL="342900" indent="-228600" algn="l">
              <a:buFont typeface="Arial" panose="020B0604020202020204" pitchFamily="34" charset="0"/>
              <a:buChar char="•"/>
            </a:pPr>
            <a:r>
              <a:rPr lang="en-US" sz="2200" dirty="0" err="1"/>
              <a:t>Nicolaas</a:t>
            </a:r>
            <a:r>
              <a:rPr lang="en-US" sz="2200" dirty="0"/>
              <a:t> Geldenhuys</a:t>
            </a:r>
          </a:p>
          <a:p>
            <a:pPr indent="-228600" algn="l">
              <a:buFont typeface="Arial" panose="020B0604020202020204" pitchFamily="34" charset="0"/>
              <a:buChar char="•"/>
            </a:pPr>
            <a:endParaRPr lang="en-US" sz="2200" dirty="0"/>
          </a:p>
        </p:txBody>
      </p:sp>
      <p:pic>
        <p:nvPicPr>
          <p:cNvPr id="4" name="Picture 4" descr="A picture containing font, logo, graphics, text&#10;&#10;Description automatically generated">
            <a:extLst>
              <a:ext uri="{FF2B5EF4-FFF2-40B4-BE49-F238E27FC236}">
                <a16:creationId xmlns:a16="http://schemas.microsoft.com/office/drawing/2014/main" id="{B38171BE-8387-B742-7BFC-3F4E4C16A8CD}"/>
              </a:ext>
            </a:extLst>
          </p:cNvPr>
          <p:cNvPicPr>
            <a:picLocks noChangeAspect="1"/>
          </p:cNvPicPr>
          <p:nvPr/>
        </p:nvPicPr>
        <p:blipFill>
          <a:blip r:embed="rId2"/>
          <a:stretch>
            <a:fillRect/>
          </a:stretch>
        </p:blipFill>
        <p:spPr>
          <a:xfrm>
            <a:off x="6099048" y="699516"/>
            <a:ext cx="5458968" cy="5458968"/>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5C15B-1263-2AFB-0B7A-382267346B17}"/>
              </a:ext>
            </a:extLst>
          </p:cNvPr>
          <p:cNvSpPr>
            <a:spLocks noGrp="1"/>
          </p:cNvSpPr>
          <p:nvPr>
            <p:ph type="title"/>
          </p:nvPr>
        </p:nvSpPr>
        <p:spPr/>
        <p:txBody>
          <a:bodyPr/>
          <a:lstStyle/>
          <a:p>
            <a:r>
              <a:rPr lang="en-US"/>
              <a:t>App Design</a:t>
            </a:r>
            <a:endParaRPr lang="de-DE"/>
          </a:p>
        </p:txBody>
      </p:sp>
      <p:sp>
        <p:nvSpPr>
          <p:cNvPr id="3" name="Content Placeholder 2">
            <a:extLst>
              <a:ext uri="{FF2B5EF4-FFF2-40B4-BE49-F238E27FC236}">
                <a16:creationId xmlns:a16="http://schemas.microsoft.com/office/drawing/2014/main" id="{E74BE19D-AD6C-345A-C4D0-A3F8F62D92CF}"/>
              </a:ext>
            </a:extLst>
          </p:cNvPr>
          <p:cNvSpPr>
            <a:spLocks noGrp="1"/>
          </p:cNvSpPr>
          <p:nvPr>
            <p:ph idx="1"/>
          </p:nvPr>
        </p:nvSpPr>
        <p:spPr>
          <a:xfrm>
            <a:off x="1049650" y="1527031"/>
            <a:ext cx="8946541" cy="4195481"/>
          </a:xfrm>
        </p:spPr>
        <p:txBody>
          <a:bodyPr/>
          <a:lstStyle/>
          <a:p>
            <a:pPr marL="0" indent="0">
              <a:buNone/>
            </a:pPr>
            <a:r>
              <a:rPr lang="en-US" sz="2000" b="1" u="sng">
                <a:latin typeface="Arial" panose="020B0604020202020204" pitchFamily="34" charset="0"/>
                <a:cs typeface="Arial" panose="020B0604020202020204" pitchFamily="34" charset="0"/>
              </a:rPr>
              <a:t>Mobile App Tools and Technologies</a:t>
            </a:r>
          </a:p>
          <a:p>
            <a:r>
              <a:rPr lang="en-US" sz="1700" b="1">
                <a:latin typeface="Arial" panose="020B0604020202020204" pitchFamily="34" charset="0"/>
                <a:cs typeface="Arial" panose="020B0604020202020204" pitchFamily="34" charset="0"/>
              </a:rPr>
              <a:t>Mobile platform</a:t>
            </a:r>
          </a:p>
          <a:p>
            <a:pPr lvl="1"/>
            <a:r>
              <a:rPr lang="en-US" sz="1700">
                <a:latin typeface="Arial" panose="020B0604020202020204" pitchFamily="34" charset="0"/>
                <a:cs typeface="Arial" panose="020B0604020202020204" pitchFamily="34" charset="0"/>
              </a:rPr>
              <a:t>We created an Android application.</a:t>
            </a:r>
          </a:p>
          <a:p>
            <a:r>
              <a:rPr lang="en-US" sz="1700" b="1">
                <a:latin typeface="Arial" panose="020B0604020202020204" pitchFamily="34" charset="0"/>
                <a:cs typeface="Arial" panose="020B0604020202020204" pitchFamily="34" charset="0"/>
              </a:rPr>
              <a:t>IDE and Programming Language</a:t>
            </a:r>
          </a:p>
          <a:p>
            <a:pPr lvl="1"/>
            <a:r>
              <a:rPr lang="en-US" sz="1700">
                <a:latin typeface="Arial" panose="020B0604020202020204" pitchFamily="34" charset="0"/>
                <a:cs typeface="Arial" panose="020B0604020202020204" pitchFamily="34" charset="0"/>
              </a:rPr>
              <a:t>IDE: Android Studio</a:t>
            </a:r>
          </a:p>
          <a:p>
            <a:pPr lvl="1"/>
            <a:r>
              <a:rPr lang="en-US" sz="1700">
                <a:latin typeface="Arial" panose="020B0604020202020204" pitchFamily="34" charset="0"/>
                <a:cs typeface="Arial" panose="020B0604020202020204" pitchFamily="34" charset="0"/>
              </a:rPr>
              <a:t>Programming Language: Kotlin</a:t>
            </a:r>
          </a:p>
          <a:p>
            <a:pPr lvl="1"/>
            <a:r>
              <a:rPr lang="en-US" sz="1700">
                <a:latin typeface="Arial" panose="020B0604020202020204" pitchFamily="34" charset="0"/>
                <a:cs typeface="Arial" panose="020B0604020202020204" pitchFamily="34" charset="0"/>
              </a:rPr>
              <a:t>UI framework: Jetpack Compose</a:t>
            </a:r>
          </a:p>
          <a:p>
            <a:r>
              <a:rPr lang="en-US" sz="1700" b="1">
                <a:latin typeface="Arial" panose="020B0604020202020204" pitchFamily="34" charset="0"/>
                <a:cs typeface="Arial" panose="020B0604020202020204" pitchFamily="34" charset="0"/>
              </a:rPr>
              <a:t>Database and backend</a:t>
            </a:r>
          </a:p>
          <a:p>
            <a:pPr lvl="1"/>
            <a:r>
              <a:rPr lang="en-US" sz="1700">
                <a:latin typeface="Arial" panose="020B0604020202020204" pitchFamily="34" charset="0"/>
                <a:cs typeface="Arial" panose="020B0604020202020204" pitchFamily="34" charset="0"/>
              </a:rPr>
              <a:t>Firebase. </a:t>
            </a:r>
          </a:p>
          <a:p>
            <a:r>
              <a:rPr lang="en-US" sz="1700" b="1">
                <a:latin typeface="Arial" panose="020B0604020202020204" pitchFamily="34" charset="0"/>
                <a:cs typeface="Arial" panose="020B0604020202020204" pitchFamily="34" charset="0"/>
              </a:rPr>
              <a:t>Version control</a:t>
            </a:r>
          </a:p>
          <a:p>
            <a:pPr lvl="1"/>
            <a:r>
              <a:rPr lang="en-US" sz="1700">
                <a:latin typeface="Arial" panose="020B0604020202020204" pitchFamily="34" charset="0"/>
                <a:cs typeface="Arial" panose="020B0604020202020204" pitchFamily="34" charset="0"/>
              </a:rPr>
              <a:t>Git</a:t>
            </a:r>
          </a:p>
          <a:p>
            <a:pPr lvl="1"/>
            <a:r>
              <a:rPr lang="en-US" sz="1700">
                <a:latin typeface="Arial" panose="020B0604020202020204" pitchFamily="34" charset="0"/>
                <a:cs typeface="Arial" panose="020B0604020202020204" pitchFamily="34" charset="0"/>
              </a:rPr>
              <a:t>GitHub</a:t>
            </a:r>
            <a:endParaRPr lang="en-ZA" sz="1700">
              <a:latin typeface="Arial" panose="020B0604020202020204" pitchFamily="34" charset="0"/>
              <a:cs typeface="Arial" panose="020B0604020202020204" pitchFamily="34" charset="0"/>
            </a:endParaRPr>
          </a:p>
          <a:p>
            <a:endParaRPr lang="de-DE"/>
          </a:p>
        </p:txBody>
      </p:sp>
    </p:spTree>
    <p:extLst>
      <p:ext uri="{BB962C8B-B14F-4D97-AF65-F5344CB8AC3E}">
        <p14:creationId xmlns:p14="http://schemas.microsoft.com/office/powerpoint/2010/main" val="14750620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09009-2BFA-C50E-43E5-1B4AD096D807}"/>
              </a:ext>
            </a:extLst>
          </p:cNvPr>
          <p:cNvSpPr>
            <a:spLocks noGrp="1"/>
          </p:cNvSpPr>
          <p:nvPr>
            <p:ph type="title"/>
          </p:nvPr>
        </p:nvSpPr>
        <p:spPr/>
        <p:txBody>
          <a:bodyPr/>
          <a:lstStyle/>
          <a:p>
            <a:r>
              <a:rPr lang="en-US">
                <a:ea typeface="Calibri Light"/>
                <a:cs typeface="Calibri Light"/>
              </a:rPr>
              <a:t>Implementation Issues and Prototypes</a:t>
            </a:r>
          </a:p>
        </p:txBody>
      </p:sp>
      <p:sp>
        <p:nvSpPr>
          <p:cNvPr id="3" name="Content Placeholder 2">
            <a:extLst>
              <a:ext uri="{FF2B5EF4-FFF2-40B4-BE49-F238E27FC236}">
                <a16:creationId xmlns:a16="http://schemas.microsoft.com/office/drawing/2014/main" id="{20C45B26-0E34-2DFD-7E5E-C49F94029BC3}"/>
              </a:ext>
            </a:extLst>
          </p:cNvPr>
          <p:cNvSpPr>
            <a:spLocks noGrp="1"/>
          </p:cNvSpPr>
          <p:nvPr>
            <p:ph idx="1"/>
          </p:nvPr>
        </p:nvSpPr>
        <p:spPr/>
        <p:txBody>
          <a:bodyPr vert="horz" lIns="91440" tIns="45720" rIns="91440" bIns="45720" rtlCol="0" anchor="t">
            <a:normAutofit/>
          </a:bodyPr>
          <a:lstStyle/>
          <a:p>
            <a:r>
              <a:rPr lang="en-US" sz="1700" b="1">
                <a:latin typeface="Arial"/>
                <a:ea typeface="Calibri"/>
                <a:cs typeface="Arial"/>
              </a:rPr>
              <a:t>Version Control</a:t>
            </a:r>
            <a:endParaRPr lang="en-US" sz="1700">
              <a:latin typeface="Arial"/>
              <a:ea typeface="Calibri"/>
              <a:cs typeface="Arial"/>
            </a:endParaRPr>
          </a:p>
          <a:p>
            <a:pPr lvl="1"/>
            <a:r>
              <a:rPr lang="en-US" sz="1700">
                <a:latin typeface="Arial"/>
                <a:ea typeface="Calibri"/>
                <a:cs typeface="Arial"/>
              </a:rPr>
              <a:t>Problems with GitHub over multiple computers.</a:t>
            </a:r>
          </a:p>
          <a:p>
            <a:r>
              <a:rPr lang="en-US" sz="1700" b="1">
                <a:latin typeface="Arial"/>
                <a:cs typeface="Arial"/>
              </a:rPr>
              <a:t>App Freezes</a:t>
            </a:r>
            <a:endParaRPr lang="en-US" sz="1700">
              <a:latin typeface="Arial"/>
              <a:cs typeface="Arial"/>
            </a:endParaRPr>
          </a:p>
          <a:p>
            <a:pPr lvl="1"/>
            <a:r>
              <a:rPr lang="en-US" sz="1700">
                <a:latin typeface="Arial"/>
                <a:cs typeface="Arial"/>
              </a:rPr>
              <a:t>Network requests that took over 5 seconds froze the app. </a:t>
            </a:r>
            <a:endParaRPr lang="en-US"/>
          </a:p>
          <a:p>
            <a:pPr lvl="1"/>
            <a:r>
              <a:rPr lang="en-US" sz="1700">
                <a:latin typeface="Arial"/>
                <a:ea typeface="Calibri"/>
                <a:cs typeface="Arial"/>
              </a:rPr>
              <a:t>Moving network requests to I/O thread.</a:t>
            </a:r>
          </a:p>
          <a:p>
            <a:r>
              <a:rPr lang="en-US" sz="1700" b="1">
                <a:latin typeface="Arial"/>
                <a:cs typeface="Arial"/>
              </a:rPr>
              <a:t>Persistent Data across screens</a:t>
            </a:r>
            <a:endParaRPr lang="en-US">
              <a:cs typeface="Calibri" panose="020F0502020204030204"/>
            </a:endParaRPr>
          </a:p>
          <a:p>
            <a:pPr lvl="1"/>
            <a:r>
              <a:rPr lang="en-US" sz="1700">
                <a:latin typeface="Arial"/>
                <a:ea typeface="Calibri"/>
                <a:cs typeface="Arial"/>
              </a:rPr>
              <a:t>Complex data is difficult to transfer from screen to screen</a:t>
            </a:r>
            <a:endParaRPr lang="en-US" sz="1700" b="1">
              <a:latin typeface="Arial"/>
              <a:ea typeface="Calibri"/>
              <a:cs typeface="Arial"/>
            </a:endParaRPr>
          </a:p>
          <a:p>
            <a:pPr lvl="1"/>
            <a:r>
              <a:rPr lang="en-US" sz="1700">
                <a:latin typeface="Arial"/>
                <a:ea typeface="Calibri"/>
                <a:cs typeface="Arial"/>
              </a:rPr>
              <a:t>Shared View Models</a:t>
            </a:r>
          </a:p>
          <a:p>
            <a:pPr lvl="1"/>
            <a:endParaRPr lang="en-US" sz="1300" b="1">
              <a:latin typeface="Arial"/>
              <a:ea typeface="Calibri"/>
              <a:cs typeface="Arial"/>
            </a:endParaRPr>
          </a:p>
          <a:p>
            <a:pPr marL="0" indent="0">
              <a:buNone/>
            </a:pPr>
            <a:endParaRPr lang="en-US" sz="1700" b="1">
              <a:latin typeface="Arial"/>
              <a:ea typeface="Calibri"/>
              <a:cs typeface="Arial"/>
            </a:endParaRPr>
          </a:p>
          <a:p>
            <a:endParaRPr lang="en-US">
              <a:latin typeface="Calibri" panose="020F0502020204030204"/>
              <a:ea typeface="Calibri"/>
              <a:cs typeface="Calibri"/>
            </a:endParaRPr>
          </a:p>
        </p:txBody>
      </p:sp>
    </p:spTree>
    <p:extLst>
      <p:ext uri="{BB962C8B-B14F-4D97-AF65-F5344CB8AC3E}">
        <p14:creationId xmlns:p14="http://schemas.microsoft.com/office/powerpoint/2010/main" val="12590065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09009-2BFA-C50E-43E5-1B4AD096D807}"/>
              </a:ext>
            </a:extLst>
          </p:cNvPr>
          <p:cNvSpPr>
            <a:spLocks noGrp="1"/>
          </p:cNvSpPr>
          <p:nvPr>
            <p:ph type="title"/>
          </p:nvPr>
        </p:nvSpPr>
        <p:spPr>
          <a:xfrm>
            <a:off x="302674" y="205873"/>
            <a:ext cx="10381370" cy="745854"/>
          </a:xfrm>
        </p:spPr>
        <p:txBody>
          <a:bodyPr/>
          <a:lstStyle/>
          <a:p>
            <a:r>
              <a:rPr lang="en-US">
                <a:ea typeface="Calibri Light"/>
                <a:cs typeface="Calibri Light"/>
              </a:rPr>
              <a:t>Implementation Issues and Prototypes</a:t>
            </a:r>
          </a:p>
        </p:txBody>
      </p:sp>
      <p:sp>
        <p:nvSpPr>
          <p:cNvPr id="3" name="Content Placeholder 2">
            <a:extLst>
              <a:ext uri="{FF2B5EF4-FFF2-40B4-BE49-F238E27FC236}">
                <a16:creationId xmlns:a16="http://schemas.microsoft.com/office/drawing/2014/main" id="{20C45B26-0E34-2DFD-7E5E-C49F94029BC3}"/>
              </a:ext>
            </a:extLst>
          </p:cNvPr>
          <p:cNvSpPr>
            <a:spLocks noGrp="1"/>
          </p:cNvSpPr>
          <p:nvPr>
            <p:ph idx="1"/>
          </p:nvPr>
        </p:nvSpPr>
        <p:spPr/>
        <p:txBody>
          <a:bodyPr vert="horz" lIns="91440" tIns="45720" rIns="91440" bIns="45720" rtlCol="0" anchor="t">
            <a:normAutofit/>
          </a:bodyPr>
          <a:lstStyle/>
          <a:p>
            <a:endParaRPr lang="en-US" sz="1700" b="1">
              <a:latin typeface="Arial"/>
              <a:ea typeface="Calibri"/>
              <a:cs typeface="Arial"/>
            </a:endParaRPr>
          </a:p>
          <a:p>
            <a:pPr lvl="1"/>
            <a:endParaRPr lang="en-US" sz="1300" b="1">
              <a:latin typeface="Arial"/>
              <a:ea typeface="Calibri"/>
              <a:cs typeface="Arial"/>
            </a:endParaRPr>
          </a:p>
          <a:p>
            <a:pPr marL="0" indent="0">
              <a:buNone/>
            </a:pPr>
            <a:endParaRPr lang="en-US" sz="1700" b="1">
              <a:latin typeface="Arial"/>
              <a:ea typeface="Calibri"/>
              <a:cs typeface="Arial"/>
            </a:endParaRPr>
          </a:p>
          <a:p>
            <a:endParaRPr lang="en-US">
              <a:latin typeface="Calibri" panose="020F0502020204030204"/>
              <a:ea typeface="Calibri"/>
              <a:cs typeface="Calibri"/>
            </a:endParaRPr>
          </a:p>
        </p:txBody>
      </p:sp>
      <p:grpSp>
        <p:nvGrpSpPr>
          <p:cNvPr id="9" name="Group 8">
            <a:extLst>
              <a:ext uri="{FF2B5EF4-FFF2-40B4-BE49-F238E27FC236}">
                <a16:creationId xmlns:a16="http://schemas.microsoft.com/office/drawing/2014/main" id="{F0EF7D65-AF44-31BC-1E35-81D1B98A5A76}"/>
              </a:ext>
            </a:extLst>
          </p:cNvPr>
          <p:cNvGrpSpPr/>
          <p:nvPr/>
        </p:nvGrpSpPr>
        <p:grpSpPr>
          <a:xfrm>
            <a:off x="2005408" y="1031947"/>
            <a:ext cx="2332027" cy="5313819"/>
            <a:chOff x="2316647" y="1514904"/>
            <a:chExt cx="1881267" cy="4390834"/>
          </a:xfrm>
        </p:grpSpPr>
        <p:pic>
          <p:nvPicPr>
            <p:cNvPr id="4" name="Picture 4">
              <a:extLst>
                <a:ext uri="{FF2B5EF4-FFF2-40B4-BE49-F238E27FC236}">
                  <a16:creationId xmlns:a16="http://schemas.microsoft.com/office/drawing/2014/main" id="{BB46ACC1-CE09-4186-4384-1B088F90A842}"/>
                </a:ext>
              </a:extLst>
            </p:cNvPr>
            <p:cNvPicPr>
              <a:picLocks noChangeAspect="1"/>
            </p:cNvPicPr>
            <p:nvPr/>
          </p:nvPicPr>
          <p:blipFill rotWithShape="1">
            <a:blip r:embed="rId2"/>
            <a:srcRect l="5202" t="1500" r="15607" b="1000"/>
            <a:stretch/>
          </p:blipFill>
          <p:spPr>
            <a:xfrm>
              <a:off x="2316647" y="1514904"/>
              <a:ext cx="1881267" cy="4011930"/>
            </a:xfrm>
            <a:prstGeom prst="rect">
              <a:avLst/>
            </a:prstGeom>
            <a:ln>
              <a:solidFill>
                <a:srgbClr val="4472C4"/>
              </a:solidFill>
            </a:ln>
          </p:spPr>
        </p:pic>
        <p:sp>
          <p:nvSpPr>
            <p:cNvPr id="6" name="TextBox 5">
              <a:extLst>
                <a:ext uri="{FF2B5EF4-FFF2-40B4-BE49-F238E27FC236}">
                  <a16:creationId xmlns:a16="http://schemas.microsoft.com/office/drawing/2014/main" id="{E68ED912-2F11-D33C-F1EC-976764EFB169}"/>
                </a:ext>
              </a:extLst>
            </p:cNvPr>
            <p:cNvSpPr txBox="1"/>
            <p:nvPr/>
          </p:nvSpPr>
          <p:spPr>
            <a:xfrm>
              <a:off x="2330223" y="5536406"/>
              <a:ext cx="186247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Prototype 1</a:t>
              </a:r>
              <a:endParaRPr lang="en-US"/>
            </a:p>
          </p:txBody>
        </p:sp>
      </p:grpSp>
      <p:grpSp>
        <p:nvGrpSpPr>
          <p:cNvPr id="8" name="Group 7">
            <a:extLst>
              <a:ext uri="{FF2B5EF4-FFF2-40B4-BE49-F238E27FC236}">
                <a16:creationId xmlns:a16="http://schemas.microsoft.com/office/drawing/2014/main" id="{E51D7E8E-78DE-69CE-9767-5A9D5BB292B6}"/>
              </a:ext>
            </a:extLst>
          </p:cNvPr>
          <p:cNvGrpSpPr/>
          <p:nvPr/>
        </p:nvGrpSpPr>
        <p:grpSpPr>
          <a:xfrm>
            <a:off x="7799006" y="962428"/>
            <a:ext cx="2334669" cy="5340407"/>
            <a:chOff x="7949259" y="1466850"/>
            <a:chExt cx="1926839" cy="4438887"/>
          </a:xfrm>
        </p:grpSpPr>
        <p:pic>
          <p:nvPicPr>
            <p:cNvPr id="5" name="Picture 5">
              <a:extLst>
                <a:ext uri="{FF2B5EF4-FFF2-40B4-BE49-F238E27FC236}">
                  <a16:creationId xmlns:a16="http://schemas.microsoft.com/office/drawing/2014/main" id="{D370F0A3-EC86-4608-033D-0EC1DB0524CC}"/>
                </a:ext>
              </a:extLst>
            </p:cNvPr>
            <p:cNvPicPr>
              <a:picLocks noChangeAspect="1"/>
            </p:cNvPicPr>
            <p:nvPr/>
          </p:nvPicPr>
          <p:blipFill>
            <a:blip r:embed="rId3"/>
            <a:stretch>
              <a:fillRect/>
            </a:stretch>
          </p:blipFill>
          <p:spPr>
            <a:xfrm>
              <a:off x="7949259" y="1466850"/>
              <a:ext cx="1926839" cy="4060372"/>
            </a:xfrm>
            <a:prstGeom prst="rect">
              <a:avLst/>
            </a:prstGeom>
          </p:spPr>
        </p:pic>
        <p:sp>
          <p:nvSpPr>
            <p:cNvPr id="7" name="TextBox 6">
              <a:extLst>
                <a:ext uri="{FF2B5EF4-FFF2-40B4-BE49-F238E27FC236}">
                  <a16:creationId xmlns:a16="http://schemas.microsoft.com/office/drawing/2014/main" id="{CEC138D7-66E5-CAC7-BB2C-E9DC9EEBBF02}"/>
                </a:ext>
              </a:extLst>
            </p:cNvPr>
            <p:cNvSpPr txBox="1"/>
            <p:nvPr/>
          </p:nvSpPr>
          <p:spPr>
            <a:xfrm>
              <a:off x="7949973" y="5536405"/>
              <a:ext cx="186247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Prototype 2</a:t>
              </a:r>
              <a:endParaRPr lang="en-US"/>
            </a:p>
          </p:txBody>
        </p:sp>
      </p:grpSp>
    </p:spTree>
    <p:extLst>
      <p:ext uri="{BB962C8B-B14F-4D97-AF65-F5344CB8AC3E}">
        <p14:creationId xmlns:p14="http://schemas.microsoft.com/office/powerpoint/2010/main" val="16703145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70B0BC-E0B0-88C0-DEA0-8E2D8E26CE08}"/>
              </a:ext>
            </a:extLst>
          </p:cNvPr>
          <p:cNvSpPr>
            <a:spLocks noGrp="1"/>
          </p:cNvSpPr>
          <p:nvPr>
            <p:ph type="title"/>
          </p:nvPr>
        </p:nvSpPr>
        <p:spPr>
          <a:xfrm>
            <a:off x="5411931" y="452718"/>
            <a:ext cx="4638903" cy="1400530"/>
          </a:xfrm>
        </p:spPr>
        <p:txBody>
          <a:bodyPr>
            <a:normAutofit/>
          </a:bodyPr>
          <a:lstStyle/>
          <a:p>
            <a:r>
              <a:rPr lang="en-US">
                <a:ea typeface="Calibri Light"/>
                <a:cs typeface="Calibri Light"/>
              </a:rPr>
              <a:t>Research Results:</a:t>
            </a:r>
            <a:endParaRPr lang="en-US"/>
          </a:p>
        </p:txBody>
      </p:sp>
      <p:sp>
        <p:nvSpPr>
          <p:cNvPr id="12"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8375" y="-1573"/>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4" descr="White bulbs with a yellow one standing out">
            <a:extLst>
              <a:ext uri="{FF2B5EF4-FFF2-40B4-BE49-F238E27FC236}">
                <a16:creationId xmlns:a16="http://schemas.microsoft.com/office/drawing/2014/main" id="{B4DF6C52-D317-199E-5D7F-6F69C6D97F80}"/>
              </a:ext>
            </a:extLst>
          </p:cNvPr>
          <p:cNvPicPr>
            <a:picLocks noChangeAspect="1"/>
          </p:cNvPicPr>
          <p:nvPr/>
        </p:nvPicPr>
        <p:blipFill rotWithShape="1">
          <a:blip r:embed="rId3"/>
          <a:srcRect l="28810" r="22785" b="-1"/>
          <a:stretch/>
        </p:blipFill>
        <p:spPr>
          <a:xfrm>
            <a:off x="3" y="10"/>
            <a:ext cx="4973099" cy="6857991"/>
          </a:xfrm>
          <a:custGeom>
            <a:avLst/>
            <a:gdLst/>
            <a:ahLst/>
            <a:cxnLst/>
            <a:rect l="l" t="t" r="r" b="b"/>
            <a:pathLst>
              <a:path w="4973099" h="6858001">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p:spPr>
      </p:pic>
      <p:sp>
        <p:nvSpPr>
          <p:cNvPr id="14" name="Rectangle 13">
            <a:extLst>
              <a:ext uri="{FF2B5EF4-FFF2-40B4-BE49-F238E27FC236}">
                <a16:creationId xmlns:a16="http://schemas.microsoft.com/office/drawing/2014/main" id="{D6F18ACE-6E82-4ADC-8A2F-A1771B309B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3" name="Content Placeholder 2">
            <a:extLst>
              <a:ext uri="{FF2B5EF4-FFF2-40B4-BE49-F238E27FC236}">
                <a16:creationId xmlns:a16="http://schemas.microsoft.com/office/drawing/2014/main" id="{31FFE85C-8461-FF04-D560-D707E8743578}"/>
              </a:ext>
            </a:extLst>
          </p:cNvPr>
          <p:cNvSpPr>
            <a:spLocks noGrp="1"/>
          </p:cNvSpPr>
          <p:nvPr>
            <p:ph idx="1"/>
          </p:nvPr>
        </p:nvSpPr>
        <p:spPr>
          <a:xfrm>
            <a:off x="5410950" y="2052918"/>
            <a:ext cx="4638903" cy="4195481"/>
          </a:xfrm>
        </p:spPr>
        <p:txBody>
          <a:bodyPr vert="horz" lIns="91440" tIns="45720" rIns="91440" bIns="45720" rtlCol="0">
            <a:normAutofit/>
          </a:bodyPr>
          <a:lstStyle/>
          <a:p>
            <a:pPr marL="0" indent="0">
              <a:lnSpc>
                <a:spcPct val="90000"/>
              </a:lnSpc>
              <a:buNone/>
            </a:pPr>
            <a:r>
              <a:rPr lang="en-US" sz="1400">
                <a:ea typeface="+mn-lt"/>
                <a:cs typeface="+mn-lt"/>
              </a:rPr>
              <a:t>Our group faced uncertainty due to lack of experience in mobile app development, leading to </a:t>
            </a:r>
            <a:r>
              <a:rPr lang="en-US" sz="1400" b="1">
                <a:ea typeface="+mn-lt"/>
                <a:cs typeface="+mn-lt"/>
              </a:rPr>
              <a:t>extensive research</a:t>
            </a:r>
            <a:r>
              <a:rPr lang="en-US" sz="1400">
                <a:ea typeface="+mn-lt"/>
                <a:cs typeface="+mn-lt"/>
              </a:rPr>
              <a:t> for successful development.</a:t>
            </a:r>
          </a:p>
          <a:p>
            <a:pPr marL="0" indent="0">
              <a:lnSpc>
                <a:spcPct val="90000"/>
              </a:lnSpc>
              <a:buNone/>
            </a:pPr>
            <a:r>
              <a:rPr lang="en-US" sz="1400" b="1">
                <a:ea typeface="+mn-lt"/>
                <a:cs typeface="+mn-lt"/>
              </a:rPr>
              <a:t> Challenges</a:t>
            </a:r>
            <a:r>
              <a:rPr lang="en-US" sz="1400">
                <a:ea typeface="+mn-lt"/>
                <a:cs typeface="+mn-lt"/>
              </a:rPr>
              <a:t> were encountered in each page, but research enabled us to implement necessary functionalities. Selecting backend services, Firebase was chosen despite initial unfamiliarity, proving successful in simplifying authentication and data storage. </a:t>
            </a:r>
          </a:p>
          <a:p>
            <a:pPr marL="0" indent="0">
              <a:lnSpc>
                <a:spcPct val="90000"/>
              </a:lnSpc>
              <a:buNone/>
            </a:pPr>
            <a:r>
              <a:rPr lang="en-US" sz="1400">
                <a:ea typeface="+mn-lt"/>
                <a:cs typeface="+mn-lt"/>
              </a:rPr>
              <a:t>Further research helped us style efficiently in Kotlin for visually appealing pages. Past research saved time and difficulties, allowing</a:t>
            </a:r>
            <a:r>
              <a:rPr lang="en-US" sz="1400" b="1">
                <a:ea typeface="+mn-lt"/>
                <a:cs typeface="+mn-lt"/>
              </a:rPr>
              <a:t> timely development </a:t>
            </a:r>
            <a:r>
              <a:rPr lang="en-US" sz="1400">
                <a:ea typeface="+mn-lt"/>
                <a:cs typeface="+mn-lt"/>
              </a:rPr>
              <a:t>within our desired scope. Overall, research benefited us in authentication, styling, data handling, and Git collaboration, yielding </a:t>
            </a:r>
            <a:r>
              <a:rPr lang="en-US" sz="1400" b="1">
                <a:ea typeface="+mn-lt"/>
                <a:cs typeface="+mn-lt"/>
              </a:rPr>
              <a:t>significant benefits</a:t>
            </a:r>
            <a:r>
              <a:rPr lang="en-US" sz="1400">
                <a:ea typeface="+mn-lt"/>
                <a:cs typeface="+mn-lt"/>
              </a:rPr>
              <a:t> for app development.</a:t>
            </a:r>
            <a:endParaRPr lang="en-US" sz="1400">
              <a:ea typeface="Calibri" panose="020F0502020204030204"/>
              <a:cs typeface="Calibri" panose="020F0502020204030204"/>
            </a:endParaRPr>
          </a:p>
        </p:txBody>
      </p:sp>
    </p:spTree>
    <p:extLst>
      <p:ext uri="{BB962C8B-B14F-4D97-AF65-F5344CB8AC3E}">
        <p14:creationId xmlns:p14="http://schemas.microsoft.com/office/powerpoint/2010/main" val="639736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8" name="Rectangle 10">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5A54F8-789A-1049-CB8E-A477ECB1A586}"/>
              </a:ext>
            </a:extLst>
          </p:cNvPr>
          <p:cNvSpPr>
            <a:spLocks noGrp="1"/>
          </p:cNvSpPr>
          <p:nvPr>
            <p:ph type="title"/>
          </p:nvPr>
        </p:nvSpPr>
        <p:spPr>
          <a:xfrm>
            <a:off x="5411931" y="452718"/>
            <a:ext cx="4638903" cy="1400530"/>
          </a:xfrm>
        </p:spPr>
        <p:txBody>
          <a:bodyPr>
            <a:normAutofit/>
          </a:bodyPr>
          <a:lstStyle/>
          <a:p>
            <a:pPr>
              <a:lnSpc>
                <a:spcPct val="90000"/>
              </a:lnSpc>
            </a:pPr>
            <a:r>
              <a:rPr lang="en-US" sz="3600">
                <a:ea typeface="Calibri Light"/>
                <a:cs typeface="Calibri Light"/>
              </a:rPr>
              <a:t>Research Analysis &amp; Recommendations:</a:t>
            </a:r>
            <a:endParaRPr lang="en-US" sz="3600"/>
          </a:p>
        </p:txBody>
      </p:sp>
      <p:sp>
        <p:nvSpPr>
          <p:cNvPr id="19"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8375" y="-1573"/>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6" name="Picture 5">
            <a:extLst>
              <a:ext uri="{FF2B5EF4-FFF2-40B4-BE49-F238E27FC236}">
                <a16:creationId xmlns:a16="http://schemas.microsoft.com/office/drawing/2014/main" id="{FB025733-E49B-0718-964E-89D89F2CE1B8}"/>
              </a:ext>
            </a:extLst>
          </p:cNvPr>
          <p:cNvPicPr>
            <a:picLocks noChangeAspect="1"/>
          </p:cNvPicPr>
          <p:nvPr/>
        </p:nvPicPr>
        <p:blipFill rotWithShape="1">
          <a:blip r:embed="rId3"/>
          <a:srcRect l="30225" r="28986"/>
          <a:stretch/>
        </p:blipFill>
        <p:spPr>
          <a:xfrm>
            <a:off x="3" y="10"/>
            <a:ext cx="4973099" cy="6857991"/>
          </a:xfrm>
          <a:custGeom>
            <a:avLst/>
            <a:gdLst/>
            <a:ahLst/>
            <a:cxnLst/>
            <a:rect l="l" t="t" r="r" b="b"/>
            <a:pathLst>
              <a:path w="4973099" h="6858001">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p:spPr>
      </p:pic>
      <p:sp>
        <p:nvSpPr>
          <p:cNvPr id="20" name="Rectangle 14">
            <a:extLst>
              <a:ext uri="{FF2B5EF4-FFF2-40B4-BE49-F238E27FC236}">
                <a16:creationId xmlns:a16="http://schemas.microsoft.com/office/drawing/2014/main" id="{D6F18ACE-6E82-4ADC-8A2F-A1771B309B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graphicFrame>
        <p:nvGraphicFramePr>
          <p:cNvPr id="5" name="Content Placeholder 2">
            <a:extLst>
              <a:ext uri="{FF2B5EF4-FFF2-40B4-BE49-F238E27FC236}">
                <a16:creationId xmlns:a16="http://schemas.microsoft.com/office/drawing/2014/main" id="{DE5D80E9-1DBD-5651-D7F5-9823939359B0}"/>
              </a:ext>
            </a:extLst>
          </p:cNvPr>
          <p:cNvGraphicFramePr>
            <a:graphicFrameLocks noGrp="1"/>
          </p:cNvGraphicFramePr>
          <p:nvPr>
            <p:ph idx="1"/>
            <p:extLst>
              <p:ext uri="{D42A27DB-BD31-4B8C-83A1-F6EECF244321}">
                <p14:modId xmlns:p14="http://schemas.microsoft.com/office/powerpoint/2010/main" val="2912211650"/>
              </p:ext>
            </p:extLst>
          </p:nvPr>
        </p:nvGraphicFramePr>
        <p:xfrm>
          <a:off x="5410950" y="2052918"/>
          <a:ext cx="4638903" cy="41954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7249129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pic>
        <p:nvPicPr>
          <p:cNvPr id="14" name="Picture 13">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pic>
        <p:nvPicPr>
          <p:cNvPr id="4" name="Picture 3">
            <a:extLst>
              <a:ext uri="{FF2B5EF4-FFF2-40B4-BE49-F238E27FC236}">
                <a16:creationId xmlns:a16="http://schemas.microsoft.com/office/drawing/2014/main" id="{3AAB9A47-8BAF-6542-67E8-E23577507F58}"/>
              </a:ext>
            </a:extLst>
          </p:cNvPr>
          <p:cNvPicPr>
            <a:picLocks noChangeAspect="1"/>
          </p:cNvPicPr>
          <p:nvPr/>
        </p:nvPicPr>
        <p:blipFill rotWithShape="1">
          <a:blip r:embed="rId7">
            <a:duotone>
              <a:prstClr val="black"/>
              <a:schemeClr val="accent5">
                <a:tint val="45000"/>
                <a:satMod val="400000"/>
              </a:schemeClr>
            </a:duotone>
            <a:alphaModFix amt="25000"/>
          </a:blip>
          <a:srcRect t="43805" r="9085" b="3775"/>
          <a:stretch/>
        </p:blipFill>
        <p:spPr>
          <a:xfrm>
            <a:off x="20" y="10"/>
            <a:ext cx="12191980" cy="6857990"/>
          </a:xfrm>
          <a:prstGeom prst="rect">
            <a:avLst/>
          </a:prstGeom>
        </p:spPr>
      </p:pic>
      <p:sp>
        <p:nvSpPr>
          <p:cNvPr id="2" name="Title 1">
            <a:extLst>
              <a:ext uri="{FF2B5EF4-FFF2-40B4-BE49-F238E27FC236}">
                <a16:creationId xmlns:a16="http://schemas.microsoft.com/office/drawing/2014/main" id="{CFD0DA3A-CD2C-6D98-212D-3F61D39C3329}"/>
              </a:ext>
            </a:extLst>
          </p:cNvPr>
          <p:cNvSpPr>
            <a:spLocks noGrp="1"/>
          </p:cNvSpPr>
          <p:nvPr>
            <p:ph type="title"/>
          </p:nvPr>
        </p:nvSpPr>
        <p:spPr>
          <a:xfrm>
            <a:off x="1154955" y="1447800"/>
            <a:ext cx="8825658" cy="3329581"/>
          </a:xfrm>
        </p:spPr>
        <p:txBody>
          <a:bodyPr vert="horz" lIns="91440" tIns="45720" rIns="91440" bIns="45720" rtlCol="0" anchor="b">
            <a:normAutofit/>
          </a:bodyPr>
          <a:lstStyle/>
          <a:p>
            <a:r>
              <a:rPr lang="en-US" sz="7200"/>
              <a:t>LAYOUTS AND INTERACTIONS</a:t>
            </a:r>
          </a:p>
        </p:txBody>
      </p:sp>
      <p:sp>
        <p:nvSpPr>
          <p:cNvPr id="20" name="Rectangle 19">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spTree>
    <p:extLst>
      <p:ext uri="{BB962C8B-B14F-4D97-AF65-F5344CB8AC3E}">
        <p14:creationId xmlns:p14="http://schemas.microsoft.com/office/powerpoint/2010/main" val="3502592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DD36E-9CE8-E788-529A-9251C7CB21BB}"/>
              </a:ext>
            </a:extLst>
          </p:cNvPr>
          <p:cNvSpPr>
            <a:spLocks noGrp="1"/>
          </p:cNvSpPr>
          <p:nvPr>
            <p:ph type="title"/>
          </p:nvPr>
        </p:nvSpPr>
        <p:spPr>
          <a:xfrm>
            <a:off x="5224006" y="629266"/>
            <a:ext cx="4985469" cy="1469878"/>
          </a:xfrm>
        </p:spPr>
        <p:txBody>
          <a:bodyPr vert="horz" lIns="91440" tIns="45720" rIns="91440" bIns="45720" rtlCol="0" anchor="t">
            <a:normAutofit/>
          </a:bodyPr>
          <a:lstStyle/>
          <a:p>
            <a:r>
              <a:rPr lang="en-US" b="0" i="0" kern="1200">
                <a:solidFill>
                  <a:schemeClr val="tx2"/>
                </a:solidFill>
                <a:latin typeface="+mj-lt"/>
                <a:ea typeface="+mj-ea"/>
                <a:cs typeface="+mj-cs"/>
              </a:rPr>
              <a:t>LOGIN SECTION</a:t>
            </a:r>
          </a:p>
        </p:txBody>
      </p:sp>
      <p:pic>
        <p:nvPicPr>
          <p:cNvPr id="7" name="Picture 7">
            <a:extLst>
              <a:ext uri="{FF2B5EF4-FFF2-40B4-BE49-F238E27FC236}">
                <a16:creationId xmlns:a16="http://schemas.microsoft.com/office/drawing/2014/main" id="{54214F46-E5AE-D54D-C462-655AA5C0BF33}"/>
              </a:ext>
            </a:extLst>
          </p:cNvPr>
          <p:cNvPicPr>
            <a:picLocks noGrp="1" noChangeAspect="1"/>
          </p:cNvPicPr>
          <p:nvPr>
            <p:ph idx="1"/>
          </p:nvPr>
        </p:nvPicPr>
        <p:blipFill>
          <a:blip r:embed="rId3"/>
          <a:stretch>
            <a:fillRect/>
          </a:stretch>
        </p:blipFill>
        <p:spPr>
          <a:xfrm>
            <a:off x="1014676" y="133679"/>
            <a:ext cx="3119199" cy="6597678"/>
          </a:xfrm>
          <a:prstGeom prst="rect">
            <a:avLst/>
          </a:prstGeom>
          <a:effectLst>
            <a:outerShdw blurRad="50800" dist="38100" dir="5400000" algn="t" rotWithShape="0">
              <a:prstClr val="black">
                <a:alpha val="43000"/>
              </a:prstClr>
            </a:outerShdw>
          </a:effectLst>
        </p:spPr>
      </p:pic>
      <p:sp>
        <p:nvSpPr>
          <p:cNvPr id="5" name="TextBox 4">
            <a:extLst>
              <a:ext uri="{FF2B5EF4-FFF2-40B4-BE49-F238E27FC236}">
                <a16:creationId xmlns:a16="http://schemas.microsoft.com/office/drawing/2014/main" id="{D8230FA5-3833-0F21-901B-93122F48A3F4}"/>
              </a:ext>
            </a:extLst>
          </p:cNvPr>
          <p:cNvSpPr txBox="1"/>
          <p:nvPr/>
        </p:nvSpPr>
        <p:spPr>
          <a:xfrm>
            <a:off x="5224005" y="2337683"/>
            <a:ext cx="4985470" cy="3910716"/>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defTabSz="457200">
              <a:spcBef>
                <a:spcPts val="1000"/>
              </a:spcBef>
              <a:buClr>
                <a:schemeClr val="bg2">
                  <a:lumMod val="40000"/>
                  <a:lumOff val="60000"/>
                </a:schemeClr>
              </a:buClr>
              <a:buSzPct val="80000"/>
              <a:buFont typeface="Wingdings 3" charset="2"/>
              <a:buChar char=""/>
            </a:pPr>
            <a:r>
              <a:rPr lang="en-US">
                <a:latin typeface="+mj-lt"/>
                <a:ea typeface="+mj-ea"/>
                <a:cs typeface="+mj-cs"/>
              </a:rPr>
              <a:t>Login Page</a:t>
            </a:r>
          </a:p>
          <a:p>
            <a:pPr indent="-228600" defTabSz="457200">
              <a:spcBef>
                <a:spcPts val="1000"/>
              </a:spcBef>
              <a:buClr>
                <a:schemeClr val="bg2">
                  <a:lumMod val="40000"/>
                  <a:lumOff val="60000"/>
                </a:schemeClr>
              </a:buClr>
              <a:buSzPct val="80000"/>
              <a:buFont typeface="Wingdings 3" charset="2"/>
              <a:buChar char=""/>
            </a:pPr>
            <a:r>
              <a:rPr lang="en-US">
                <a:latin typeface="+mj-lt"/>
                <a:ea typeface="+mj-ea"/>
                <a:cs typeface="+mj-cs"/>
              </a:rPr>
              <a:t>Enter your details</a:t>
            </a:r>
          </a:p>
          <a:p>
            <a:pPr indent="-228600" defTabSz="457200">
              <a:spcBef>
                <a:spcPts val="1000"/>
              </a:spcBef>
              <a:buClr>
                <a:schemeClr val="bg2">
                  <a:lumMod val="40000"/>
                  <a:lumOff val="60000"/>
                </a:schemeClr>
              </a:buClr>
              <a:buSzPct val="80000"/>
              <a:buFont typeface="Wingdings 3" charset="2"/>
              <a:buChar char=""/>
            </a:pPr>
            <a:r>
              <a:rPr lang="en-US">
                <a:latin typeface="+mj-lt"/>
                <a:ea typeface="+mj-ea"/>
                <a:cs typeface="+mj-cs"/>
              </a:rPr>
              <a:t>Basic Validation</a:t>
            </a:r>
          </a:p>
          <a:p>
            <a:pPr indent="-228600" defTabSz="457200">
              <a:spcBef>
                <a:spcPts val="1000"/>
              </a:spcBef>
              <a:buClr>
                <a:schemeClr val="bg2">
                  <a:lumMod val="40000"/>
                  <a:lumOff val="60000"/>
                </a:schemeClr>
              </a:buClr>
              <a:buSzPct val="80000"/>
              <a:buFont typeface="Wingdings 3" charset="2"/>
              <a:buChar char=""/>
            </a:pPr>
            <a:r>
              <a:rPr lang="en-US">
                <a:latin typeface="+mj-lt"/>
                <a:ea typeface="+mj-ea"/>
                <a:cs typeface="+mj-cs"/>
              </a:rPr>
              <a:t>Sends you to home page or register screen</a:t>
            </a:r>
          </a:p>
          <a:p>
            <a:pPr indent="-228600" defTabSz="457200">
              <a:spcBef>
                <a:spcPts val="1000"/>
              </a:spcBef>
              <a:buClr>
                <a:schemeClr val="bg2">
                  <a:lumMod val="40000"/>
                  <a:lumOff val="60000"/>
                </a:schemeClr>
              </a:buClr>
              <a:buSzPct val="80000"/>
              <a:buFont typeface="Wingdings 3" charset="2"/>
              <a:buChar char=""/>
            </a:pPr>
            <a:r>
              <a:rPr lang="en-US">
                <a:latin typeface="+mj-lt"/>
                <a:ea typeface="+mj-ea"/>
                <a:cs typeface="+mj-cs"/>
              </a:rPr>
              <a:t>Password visibility</a:t>
            </a:r>
          </a:p>
          <a:p>
            <a:pPr indent="-228600" defTabSz="457200">
              <a:spcBef>
                <a:spcPts val="1000"/>
              </a:spcBef>
              <a:buClr>
                <a:schemeClr val="bg2">
                  <a:lumMod val="40000"/>
                  <a:lumOff val="60000"/>
                </a:schemeClr>
              </a:buClr>
              <a:buSzPct val="80000"/>
              <a:buFont typeface="Wingdings 3" charset="2"/>
              <a:buChar char=""/>
            </a:pPr>
            <a:r>
              <a:rPr lang="en-US">
                <a:latin typeface="+mj-lt"/>
                <a:ea typeface="+mj-ea"/>
                <a:cs typeface="+mj-cs"/>
              </a:rPr>
              <a:t>Built using Jetpack Compose</a:t>
            </a:r>
          </a:p>
        </p:txBody>
      </p:sp>
    </p:spTree>
    <p:extLst>
      <p:ext uri="{BB962C8B-B14F-4D97-AF65-F5344CB8AC3E}">
        <p14:creationId xmlns:p14="http://schemas.microsoft.com/office/powerpoint/2010/main" val="1464139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66D31AB-2157-5636-57D6-38E783AE14C2}"/>
              </a:ext>
            </a:extLst>
          </p:cNvPr>
          <p:cNvSpPr txBox="1"/>
          <p:nvPr/>
        </p:nvSpPr>
        <p:spPr>
          <a:xfrm>
            <a:off x="980352" y="873223"/>
            <a:ext cx="3890375"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42875" indent="-142875" defTabSz="457200">
              <a:spcAft>
                <a:spcPts val="600"/>
              </a:spcAft>
              <a:buFont typeface="Arial"/>
              <a:buChar char="•"/>
            </a:pPr>
            <a:r>
              <a:rPr lang="en-US" kern="1200">
                <a:solidFill>
                  <a:schemeClr val="tx1"/>
                </a:solidFill>
                <a:latin typeface="+mn-lt"/>
                <a:ea typeface="+mn-ea"/>
                <a:cs typeface="Calibri"/>
              </a:rPr>
              <a:t>Variables using remember</a:t>
            </a:r>
          </a:p>
          <a:p>
            <a:pPr marL="142875" indent="-142875" defTabSz="457200">
              <a:spcAft>
                <a:spcPts val="600"/>
              </a:spcAft>
              <a:buFont typeface="Arial"/>
              <a:buChar char="•"/>
            </a:pPr>
            <a:r>
              <a:rPr lang="en-US" kern="1200">
                <a:solidFill>
                  <a:schemeClr val="tx1"/>
                </a:solidFill>
                <a:latin typeface="+mn-lt"/>
                <a:ea typeface="+mn-ea"/>
                <a:cs typeface="Calibri"/>
              </a:rPr>
              <a:t>Compose redraws the screen</a:t>
            </a:r>
          </a:p>
          <a:p>
            <a:pPr marL="142875" indent="-142875" defTabSz="457200">
              <a:spcAft>
                <a:spcPts val="600"/>
              </a:spcAft>
              <a:buFont typeface="Arial"/>
              <a:buChar char="•"/>
            </a:pPr>
            <a:r>
              <a:rPr lang="en-US" kern="1200">
                <a:solidFill>
                  <a:schemeClr val="tx1"/>
                </a:solidFill>
                <a:latin typeface="+mn-lt"/>
                <a:ea typeface="+mn-ea"/>
                <a:cs typeface="Calibri"/>
              </a:rPr>
              <a:t>Persistent data</a:t>
            </a:r>
            <a:endParaRPr lang="en-US">
              <a:cs typeface="Calibri"/>
            </a:endParaRPr>
          </a:p>
        </p:txBody>
      </p:sp>
      <p:pic>
        <p:nvPicPr>
          <p:cNvPr id="9" name="Picture 10">
            <a:extLst>
              <a:ext uri="{FF2B5EF4-FFF2-40B4-BE49-F238E27FC236}">
                <a16:creationId xmlns:a16="http://schemas.microsoft.com/office/drawing/2014/main" id="{68A6457B-8D00-3C15-7375-29A4C0DA2C31}"/>
              </a:ext>
            </a:extLst>
          </p:cNvPr>
          <p:cNvPicPr>
            <a:picLocks noGrp="1" noChangeAspect="1"/>
          </p:cNvPicPr>
          <p:nvPr>
            <p:ph idx="1"/>
          </p:nvPr>
        </p:nvPicPr>
        <p:blipFill rotWithShape="1">
          <a:blip r:embed="rId3"/>
          <a:srcRect t="8284" r="-90" b="148"/>
          <a:stretch/>
        </p:blipFill>
        <p:spPr>
          <a:xfrm>
            <a:off x="5602886" y="157426"/>
            <a:ext cx="6043383" cy="3353965"/>
          </a:xfrm>
        </p:spPr>
      </p:pic>
      <p:sp>
        <p:nvSpPr>
          <p:cNvPr id="7" name="TextBox 6">
            <a:extLst>
              <a:ext uri="{FF2B5EF4-FFF2-40B4-BE49-F238E27FC236}">
                <a16:creationId xmlns:a16="http://schemas.microsoft.com/office/drawing/2014/main" id="{48DDAA0B-2EC3-C4E4-62DA-F592782D3120}"/>
              </a:ext>
            </a:extLst>
          </p:cNvPr>
          <p:cNvSpPr txBox="1"/>
          <p:nvPr/>
        </p:nvSpPr>
        <p:spPr>
          <a:xfrm>
            <a:off x="1112083" y="4338602"/>
            <a:ext cx="3772320" cy="143116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42875" indent="-142875" defTabSz="457200">
              <a:spcAft>
                <a:spcPts val="600"/>
              </a:spcAft>
              <a:buFont typeface="Arial"/>
              <a:buChar char="•"/>
            </a:pPr>
            <a:r>
              <a:rPr lang="en-US" kern="1200">
                <a:solidFill>
                  <a:schemeClr val="tx1"/>
                </a:solidFill>
                <a:latin typeface="+mn-lt"/>
                <a:ea typeface="+mn-ea"/>
                <a:cs typeface="Calibri"/>
              </a:rPr>
              <a:t>Button to login</a:t>
            </a:r>
          </a:p>
          <a:p>
            <a:pPr marL="142875" indent="-142875" defTabSz="457200">
              <a:spcAft>
                <a:spcPts val="600"/>
              </a:spcAft>
              <a:buFont typeface="Arial"/>
              <a:buChar char="•"/>
            </a:pPr>
            <a:r>
              <a:rPr lang="en-US" kern="1200">
                <a:solidFill>
                  <a:schemeClr val="tx1"/>
                </a:solidFill>
                <a:latin typeface="+mn-lt"/>
                <a:ea typeface="+mn-ea"/>
                <a:cs typeface="Calibri"/>
              </a:rPr>
              <a:t>Validation class</a:t>
            </a:r>
          </a:p>
          <a:p>
            <a:pPr marL="142875" indent="-142875" defTabSz="457200">
              <a:spcAft>
                <a:spcPts val="600"/>
              </a:spcAft>
              <a:buFont typeface="Arial"/>
              <a:buChar char="•"/>
            </a:pPr>
            <a:r>
              <a:rPr lang="en-US" kern="1200">
                <a:solidFill>
                  <a:schemeClr val="tx1"/>
                </a:solidFill>
                <a:latin typeface="+mn-lt"/>
                <a:ea typeface="+mn-ea"/>
                <a:cs typeface="Calibri"/>
              </a:rPr>
              <a:t>Custom login function</a:t>
            </a:r>
          </a:p>
          <a:p>
            <a:pPr marL="142875" indent="-142875" defTabSz="457200">
              <a:spcAft>
                <a:spcPts val="600"/>
              </a:spcAft>
              <a:buFont typeface="Arial"/>
              <a:buChar char="•"/>
            </a:pPr>
            <a:r>
              <a:rPr lang="en-US" kern="1200">
                <a:solidFill>
                  <a:schemeClr val="tx1"/>
                </a:solidFill>
                <a:latin typeface="+mn-lt"/>
                <a:ea typeface="+mn-ea"/>
                <a:cs typeface="Calibri"/>
              </a:rPr>
              <a:t>Resets the input fields</a:t>
            </a:r>
            <a:endParaRPr lang="en-US">
              <a:cs typeface="Calibri"/>
            </a:endParaRPr>
          </a:p>
        </p:txBody>
      </p:sp>
      <p:pic>
        <p:nvPicPr>
          <p:cNvPr id="8" name="Picture 10" descr="A picture containing text, screenshot, software, multimedia software&#10;&#10;Description automatically generated">
            <a:extLst>
              <a:ext uri="{FF2B5EF4-FFF2-40B4-BE49-F238E27FC236}">
                <a16:creationId xmlns:a16="http://schemas.microsoft.com/office/drawing/2014/main" id="{1267B8E2-0CC1-88B7-9BE7-DAEEE1EBF20A}"/>
              </a:ext>
            </a:extLst>
          </p:cNvPr>
          <p:cNvPicPr>
            <a:picLocks noChangeAspect="1"/>
          </p:cNvPicPr>
          <p:nvPr/>
        </p:nvPicPr>
        <p:blipFill>
          <a:blip r:embed="rId4"/>
          <a:stretch>
            <a:fillRect/>
          </a:stretch>
        </p:blipFill>
        <p:spPr>
          <a:xfrm>
            <a:off x="5408047" y="3646910"/>
            <a:ext cx="6433058" cy="3133261"/>
          </a:xfrm>
          <a:prstGeom prst="rect">
            <a:avLst/>
          </a:prstGeom>
        </p:spPr>
      </p:pic>
    </p:spTree>
    <p:extLst>
      <p:ext uri="{BB962C8B-B14F-4D97-AF65-F5344CB8AC3E}">
        <p14:creationId xmlns:p14="http://schemas.microsoft.com/office/powerpoint/2010/main" val="27499602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4" name="Picture 14">
            <a:extLst>
              <a:ext uri="{FF2B5EF4-FFF2-40B4-BE49-F238E27FC236}">
                <a16:creationId xmlns:a16="http://schemas.microsoft.com/office/drawing/2014/main" id="{C3A0A5CF-21FC-4016-7F96-DD31F69BCED6}"/>
              </a:ext>
            </a:extLst>
          </p:cNvPr>
          <p:cNvPicPr>
            <a:picLocks noGrp="1" noChangeAspect="1"/>
          </p:cNvPicPr>
          <p:nvPr>
            <p:ph idx="1"/>
          </p:nvPr>
        </p:nvPicPr>
        <p:blipFill>
          <a:blip r:embed="rId3"/>
          <a:stretch>
            <a:fillRect/>
          </a:stretch>
        </p:blipFill>
        <p:spPr>
          <a:xfrm>
            <a:off x="111027" y="343085"/>
            <a:ext cx="7910103" cy="6071540"/>
          </a:xfrm>
          <a:prstGeom prst="rect">
            <a:avLst/>
          </a:prstGeom>
          <a:effectLst>
            <a:outerShdw blurRad="50800" dist="38100" dir="5400000" algn="t" rotWithShape="0">
              <a:prstClr val="black">
                <a:alpha val="43000"/>
              </a:prstClr>
            </a:outerShdw>
          </a:effectLst>
        </p:spPr>
      </p:pic>
      <p:sp>
        <p:nvSpPr>
          <p:cNvPr id="3" name="TextBox 2">
            <a:extLst>
              <a:ext uri="{FF2B5EF4-FFF2-40B4-BE49-F238E27FC236}">
                <a16:creationId xmlns:a16="http://schemas.microsoft.com/office/drawing/2014/main" id="{266D31AB-2157-5636-57D6-38E783AE14C2}"/>
              </a:ext>
            </a:extLst>
          </p:cNvPr>
          <p:cNvSpPr txBox="1"/>
          <p:nvPr/>
        </p:nvSpPr>
        <p:spPr>
          <a:xfrm>
            <a:off x="8143216" y="1962049"/>
            <a:ext cx="3751245" cy="3910716"/>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Custom Login function</a:t>
            </a:r>
          </a:p>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Signs in using a Firebase object</a:t>
            </a:r>
          </a:p>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Adds listeners</a:t>
            </a:r>
          </a:p>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Alters the login state variable on </a:t>
            </a:r>
            <a:br>
              <a:rPr lang="en-US">
                <a:latin typeface="+mj-lt"/>
                <a:ea typeface="+mj-ea"/>
                <a:cs typeface="+mj-cs"/>
              </a:rPr>
            </a:br>
            <a:r>
              <a:rPr lang="en-US">
                <a:latin typeface="+mj-lt"/>
                <a:ea typeface="+mj-ea"/>
                <a:cs typeface="+mj-cs"/>
              </a:rPr>
              <a:t>completion</a:t>
            </a:r>
          </a:p>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Displays two toast messages on </a:t>
            </a:r>
            <a:br>
              <a:rPr lang="en-US">
                <a:latin typeface="+mj-lt"/>
                <a:ea typeface="+mj-ea"/>
                <a:cs typeface="+mj-cs"/>
              </a:rPr>
            </a:br>
            <a:r>
              <a:rPr lang="en-US">
                <a:latin typeface="+mj-lt"/>
                <a:ea typeface="+mj-ea"/>
                <a:cs typeface="+mj-cs"/>
              </a:rPr>
              <a:t>login failure</a:t>
            </a:r>
          </a:p>
        </p:txBody>
      </p:sp>
      <p:sp>
        <p:nvSpPr>
          <p:cNvPr id="5" name="TextBox 4">
            <a:extLst>
              <a:ext uri="{FF2B5EF4-FFF2-40B4-BE49-F238E27FC236}">
                <a16:creationId xmlns:a16="http://schemas.microsoft.com/office/drawing/2014/main" id="{D8230FA5-3833-0F21-901B-93122F48A3F4}"/>
              </a:ext>
            </a:extLst>
          </p:cNvPr>
          <p:cNvSpPr txBox="1"/>
          <p:nvPr/>
        </p:nvSpPr>
        <p:spPr>
          <a:xfrm>
            <a:off x="862366" y="2194102"/>
            <a:ext cx="3427001" cy="390858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endParaRPr lang="en-US" sz="2000">
              <a:cs typeface="Calibri"/>
            </a:endParaRPr>
          </a:p>
        </p:txBody>
      </p:sp>
    </p:spTree>
    <p:extLst>
      <p:ext uri="{BB962C8B-B14F-4D97-AF65-F5344CB8AC3E}">
        <p14:creationId xmlns:p14="http://schemas.microsoft.com/office/powerpoint/2010/main" val="18229654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DD36E-9CE8-E788-529A-9251C7CB21BB}"/>
              </a:ext>
            </a:extLst>
          </p:cNvPr>
          <p:cNvSpPr>
            <a:spLocks noGrp="1"/>
          </p:cNvSpPr>
          <p:nvPr>
            <p:ph type="title"/>
          </p:nvPr>
        </p:nvSpPr>
        <p:spPr>
          <a:xfrm>
            <a:off x="5224006" y="629266"/>
            <a:ext cx="4985469" cy="1469878"/>
          </a:xfrm>
        </p:spPr>
        <p:txBody>
          <a:bodyPr vert="horz" lIns="91440" tIns="45720" rIns="91440" bIns="45720" rtlCol="0" anchor="t">
            <a:normAutofit/>
          </a:bodyPr>
          <a:lstStyle/>
          <a:p>
            <a:r>
              <a:rPr lang="en-US" b="0" i="0" kern="1200">
                <a:solidFill>
                  <a:schemeClr val="tx2"/>
                </a:solidFill>
                <a:latin typeface="+mj-lt"/>
                <a:ea typeface="+mj-ea"/>
                <a:cs typeface="+mj-cs"/>
              </a:rPr>
              <a:t>REGISTER SECTION</a:t>
            </a:r>
          </a:p>
        </p:txBody>
      </p:sp>
      <p:pic>
        <p:nvPicPr>
          <p:cNvPr id="7" name="Picture 7">
            <a:extLst>
              <a:ext uri="{FF2B5EF4-FFF2-40B4-BE49-F238E27FC236}">
                <a16:creationId xmlns:a16="http://schemas.microsoft.com/office/drawing/2014/main" id="{50EDEF97-C8BD-08D7-B1D5-27DD8B60D78D}"/>
              </a:ext>
            </a:extLst>
          </p:cNvPr>
          <p:cNvPicPr>
            <a:picLocks noGrp="1" noChangeAspect="1"/>
          </p:cNvPicPr>
          <p:nvPr>
            <p:ph idx="1"/>
          </p:nvPr>
        </p:nvPicPr>
        <p:blipFill>
          <a:blip r:embed="rId3"/>
          <a:stretch>
            <a:fillRect/>
          </a:stretch>
        </p:blipFill>
        <p:spPr>
          <a:xfrm>
            <a:off x="1454704" y="691763"/>
            <a:ext cx="2625509" cy="5556636"/>
          </a:xfrm>
          <a:prstGeom prst="rect">
            <a:avLst/>
          </a:prstGeom>
          <a:effectLst>
            <a:outerShdw blurRad="50800" dist="38100" dir="5400000" algn="t" rotWithShape="0">
              <a:prstClr val="black">
                <a:alpha val="43000"/>
              </a:prstClr>
            </a:outerShdw>
          </a:effectLst>
        </p:spPr>
      </p:pic>
      <p:sp>
        <p:nvSpPr>
          <p:cNvPr id="5" name="TextBox 4">
            <a:extLst>
              <a:ext uri="{FF2B5EF4-FFF2-40B4-BE49-F238E27FC236}">
                <a16:creationId xmlns:a16="http://schemas.microsoft.com/office/drawing/2014/main" id="{D8230FA5-3833-0F21-901B-93122F48A3F4}"/>
              </a:ext>
            </a:extLst>
          </p:cNvPr>
          <p:cNvSpPr txBox="1"/>
          <p:nvPr/>
        </p:nvSpPr>
        <p:spPr>
          <a:xfrm>
            <a:off x="5224005" y="2337683"/>
            <a:ext cx="4985470" cy="3910716"/>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defTabSz="457200">
              <a:spcBef>
                <a:spcPts val="1000"/>
              </a:spcBef>
              <a:buClr>
                <a:schemeClr val="bg2">
                  <a:lumMod val="40000"/>
                  <a:lumOff val="60000"/>
                </a:schemeClr>
              </a:buClr>
              <a:buSzPct val="80000"/>
              <a:buFont typeface="Wingdings 3" charset="2"/>
              <a:buChar char=""/>
            </a:pPr>
            <a:r>
              <a:rPr lang="en-US">
                <a:latin typeface="+mj-lt"/>
                <a:ea typeface="+mj-ea"/>
                <a:cs typeface="+mj-cs"/>
              </a:rPr>
              <a:t>Register Page</a:t>
            </a:r>
          </a:p>
          <a:p>
            <a:pPr indent="-228600" defTabSz="457200">
              <a:spcBef>
                <a:spcPts val="1000"/>
              </a:spcBef>
              <a:buClr>
                <a:schemeClr val="bg2">
                  <a:lumMod val="40000"/>
                  <a:lumOff val="60000"/>
                </a:schemeClr>
              </a:buClr>
              <a:buSzPct val="80000"/>
              <a:buFont typeface="Wingdings 3" charset="2"/>
              <a:buChar char=""/>
            </a:pPr>
            <a:r>
              <a:rPr lang="en-US">
                <a:latin typeface="+mj-lt"/>
                <a:ea typeface="+mj-ea"/>
                <a:cs typeface="+mj-cs"/>
              </a:rPr>
              <a:t>Basic Validation</a:t>
            </a:r>
          </a:p>
          <a:p>
            <a:pPr indent="-228600" defTabSz="457200">
              <a:spcBef>
                <a:spcPts val="1000"/>
              </a:spcBef>
              <a:buClr>
                <a:schemeClr val="bg2">
                  <a:lumMod val="40000"/>
                  <a:lumOff val="60000"/>
                </a:schemeClr>
              </a:buClr>
              <a:buSzPct val="80000"/>
              <a:buFont typeface="Wingdings 3" charset="2"/>
              <a:buChar char=""/>
            </a:pPr>
            <a:r>
              <a:rPr lang="en-US">
                <a:latin typeface="+mj-lt"/>
                <a:ea typeface="+mj-ea"/>
                <a:cs typeface="+mj-cs"/>
              </a:rPr>
              <a:t>Sends you to login screen</a:t>
            </a:r>
          </a:p>
          <a:p>
            <a:pPr indent="-228600" defTabSz="457200">
              <a:spcBef>
                <a:spcPts val="1000"/>
              </a:spcBef>
              <a:buClr>
                <a:schemeClr val="bg2">
                  <a:lumMod val="40000"/>
                  <a:lumOff val="60000"/>
                </a:schemeClr>
              </a:buClr>
              <a:buSzPct val="80000"/>
              <a:buFont typeface="Wingdings 3" charset="2"/>
              <a:buChar char=""/>
            </a:pPr>
            <a:endParaRPr lang="en-US">
              <a:latin typeface="+mj-lt"/>
              <a:ea typeface="+mj-ea"/>
              <a:cs typeface="+mj-cs"/>
            </a:endParaRPr>
          </a:p>
        </p:txBody>
      </p:sp>
    </p:spTree>
    <p:extLst>
      <p:ext uri="{BB962C8B-B14F-4D97-AF65-F5344CB8AC3E}">
        <p14:creationId xmlns:p14="http://schemas.microsoft.com/office/powerpoint/2010/main" val="1445650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24F37260-C850-3056-7CE1-3D45F0225EC2}"/>
              </a:ext>
            </a:extLst>
          </p:cNvPr>
          <p:cNvPicPr>
            <a:picLocks noChangeAspect="1"/>
          </p:cNvPicPr>
          <p:nvPr/>
        </p:nvPicPr>
        <p:blipFill rotWithShape="1">
          <a:blip r:embed="rId2">
            <a:alphaModFix amt="60000"/>
          </a:blip>
          <a:srcRect b="1747"/>
          <a:stretch/>
        </p:blipFill>
        <p:spPr>
          <a:xfrm>
            <a:off x="-1" y="10"/>
            <a:ext cx="12192001" cy="6857990"/>
          </a:xfrm>
          <a:prstGeom prst="rect">
            <a:avLst/>
          </a:prstGeom>
        </p:spPr>
      </p:pic>
      <p:sp>
        <p:nvSpPr>
          <p:cNvPr id="2" name="Title 1">
            <a:extLst>
              <a:ext uri="{FF2B5EF4-FFF2-40B4-BE49-F238E27FC236}">
                <a16:creationId xmlns:a16="http://schemas.microsoft.com/office/drawing/2014/main" id="{1B5351DB-4E3A-33A3-D110-A99314D3C47B}"/>
              </a:ext>
            </a:extLst>
          </p:cNvPr>
          <p:cNvSpPr>
            <a:spLocks noGrp="1"/>
          </p:cNvSpPr>
          <p:nvPr>
            <p:ph type="title"/>
          </p:nvPr>
        </p:nvSpPr>
        <p:spPr>
          <a:xfrm>
            <a:off x="838199" y="557189"/>
            <a:ext cx="5155263" cy="5571899"/>
          </a:xfrm>
        </p:spPr>
        <p:txBody>
          <a:bodyPr>
            <a:normAutofit/>
          </a:bodyPr>
          <a:lstStyle/>
          <a:p>
            <a:r>
              <a:rPr lang="en-US" b="1">
                <a:solidFill>
                  <a:srgbClr val="FFFFFF"/>
                </a:solidFill>
                <a:cs typeface="Calibri Light"/>
              </a:rPr>
              <a:t>Introduction</a:t>
            </a:r>
            <a:endParaRPr lang="en-US" b="1">
              <a:solidFill>
                <a:srgbClr val="FFFFFF"/>
              </a:solidFill>
            </a:endParaRPr>
          </a:p>
        </p:txBody>
      </p:sp>
      <p:sp>
        <p:nvSpPr>
          <p:cNvPr id="3" name="Content Placeholder 2">
            <a:extLst>
              <a:ext uri="{FF2B5EF4-FFF2-40B4-BE49-F238E27FC236}">
                <a16:creationId xmlns:a16="http://schemas.microsoft.com/office/drawing/2014/main" id="{CDBA643B-4404-49AC-85EE-F4109BCBA08C}"/>
              </a:ext>
            </a:extLst>
          </p:cNvPr>
          <p:cNvSpPr>
            <a:spLocks noGrp="1"/>
          </p:cNvSpPr>
          <p:nvPr>
            <p:ph idx="1"/>
          </p:nvPr>
        </p:nvSpPr>
        <p:spPr>
          <a:xfrm>
            <a:off x="6195375" y="557189"/>
            <a:ext cx="5158424" cy="5571899"/>
          </a:xfrm>
        </p:spPr>
        <p:txBody>
          <a:bodyPr vert="horz" lIns="91440" tIns="45720" rIns="91440" bIns="45720" rtlCol="0" anchor="ctr">
            <a:normAutofit/>
          </a:bodyPr>
          <a:lstStyle/>
          <a:p>
            <a:r>
              <a:rPr lang="en-US" sz="2000" b="1">
                <a:solidFill>
                  <a:srgbClr val="FFFFFF"/>
                </a:solidFill>
                <a:ea typeface="Calibri"/>
                <a:cs typeface="Calibri"/>
              </a:rPr>
              <a:t>Target: Fitness Industry</a:t>
            </a:r>
          </a:p>
          <a:p>
            <a:r>
              <a:rPr lang="en-US" sz="2000" b="1">
                <a:solidFill>
                  <a:srgbClr val="FFFFFF"/>
                </a:solidFill>
                <a:ea typeface="Calibri"/>
                <a:cs typeface="Calibri"/>
              </a:rPr>
              <a:t>Client: The 5AM Club</a:t>
            </a:r>
          </a:p>
          <a:p>
            <a:r>
              <a:rPr lang="en-US" sz="2000" b="1">
                <a:solidFill>
                  <a:srgbClr val="FFFFFF"/>
                </a:solidFill>
                <a:ea typeface="Calibri"/>
                <a:cs typeface="Calibri"/>
              </a:rPr>
              <a:t>Project: Mobile application</a:t>
            </a:r>
          </a:p>
        </p:txBody>
      </p:sp>
    </p:spTree>
    <p:extLst>
      <p:ext uri="{BB962C8B-B14F-4D97-AF65-F5344CB8AC3E}">
        <p14:creationId xmlns:p14="http://schemas.microsoft.com/office/powerpoint/2010/main" val="19333306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2" name="Picture 3" descr="A picture containing text, screenshot, software&#10;&#10;Description automatically generated">
            <a:extLst>
              <a:ext uri="{FF2B5EF4-FFF2-40B4-BE49-F238E27FC236}">
                <a16:creationId xmlns:a16="http://schemas.microsoft.com/office/drawing/2014/main" id="{47F1336B-AC3C-BC95-072D-D9EC33B838A5}"/>
              </a:ext>
            </a:extLst>
          </p:cNvPr>
          <p:cNvPicPr>
            <a:picLocks noGrp="1" noChangeAspect="1"/>
          </p:cNvPicPr>
          <p:nvPr>
            <p:ph idx="1"/>
          </p:nvPr>
        </p:nvPicPr>
        <p:blipFill>
          <a:blip r:embed="rId3"/>
          <a:stretch>
            <a:fillRect/>
          </a:stretch>
        </p:blipFill>
        <p:spPr>
          <a:xfrm>
            <a:off x="239815" y="1504244"/>
            <a:ext cx="7319821" cy="4092660"/>
          </a:xfrm>
          <a:prstGeom prst="rect">
            <a:avLst/>
          </a:prstGeom>
          <a:effectLst>
            <a:outerShdw blurRad="50800" dist="38100" dir="5400000" algn="t" rotWithShape="0">
              <a:prstClr val="black">
                <a:alpha val="43000"/>
              </a:prstClr>
            </a:outerShdw>
          </a:effectLst>
        </p:spPr>
      </p:pic>
      <p:sp>
        <p:nvSpPr>
          <p:cNvPr id="3" name="TextBox 2">
            <a:extLst>
              <a:ext uri="{FF2B5EF4-FFF2-40B4-BE49-F238E27FC236}">
                <a16:creationId xmlns:a16="http://schemas.microsoft.com/office/drawing/2014/main" id="{266D31AB-2157-5636-57D6-38E783AE14C2}"/>
              </a:ext>
            </a:extLst>
          </p:cNvPr>
          <p:cNvSpPr txBox="1"/>
          <p:nvPr/>
        </p:nvSpPr>
        <p:spPr>
          <a:xfrm>
            <a:off x="8003695" y="2434275"/>
            <a:ext cx="3751245" cy="1989618"/>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Button to login</a:t>
            </a:r>
          </a:p>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Validation class</a:t>
            </a:r>
          </a:p>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Custom login function</a:t>
            </a:r>
          </a:p>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Resets the input fields</a:t>
            </a:r>
          </a:p>
        </p:txBody>
      </p:sp>
      <p:sp>
        <p:nvSpPr>
          <p:cNvPr id="5" name="TextBox 4">
            <a:extLst>
              <a:ext uri="{FF2B5EF4-FFF2-40B4-BE49-F238E27FC236}">
                <a16:creationId xmlns:a16="http://schemas.microsoft.com/office/drawing/2014/main" id="{D8230FA5-3833-0F21-901B-93122F48A3F4}"/>
              </a:ext>
            </a:extLst>
          </p:cNvPr>
          <p:cNvSpPr txBox="1"/>
          <p:nvPr/>
        </p:nvSpPr>
        <p:spPr>
          <a:xfrm>
            <a:off x="862366" y="2194102"/>
            <a:ext cx="3427001" cy="390858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endParaRPr lang="en-US" sz="2000">
              <a:cs typeface="Calibri"/>
            </a:endParaRPr>
          </a:p>
        </p:txBody>
      </p:sp>
    </p:spTree>
    <p:extLst>
      <p:ext uri="{BB962C8B-B14F-4D97-AF65-F5344CB8AC3E}">
        <p14:creationId xmlns:p14="http://schemas.microsoft.com/office/powerpoint/2010/main" val="14929554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4" name="Picture 5">
            <a:extLst>
              <a:ext uri="{FF2B5EF4-FFF2-40B4-BE49-F238E27FC236}">
                <a16:creationId xmlns:a16="http://schemas.microsoft.com/office/drawing/2014/main" id="{D9067CF6-AE82-06AD-B6B7-021F07970072}"/>
              </a:ext>
            </a:extLst>
          </p:cNvPr>
          <p:cNvPicPr>
            <a:picLocks noChangeAspect="1"/>
          </p:cNvPicPr>
          <p:nvPr/>
        </p:nvPicPr>
        <p:blipFill>
          <a:blip r:embed="rId3"/>
          <a:stretch>
            <a:fillRect/>
          </a:stretch>
        </p:blipFill>
        <p:spPr>
          <a:xfrm>
            <a:off x="164689" y="226926"/>
            <a:ext cx="6107060" cy="6325323"/>
          </a:xfrm>
          <a:prstGeom prst="rect">
            <a:avLst/>
          </a:prstGeom>
          <a:effectLst>
            <a:outerShdw blurRad="50800" dist="38100" dir="5400000" algn="t" rotWithShape="0">
              <a:prstClr val="black">
                <a:alpha val="43000"/>
              </a:prstClr>
            </a:outerShdw>
          </a:effectLst>
        </p:spPr>
      </p:pic>
      <p:sp>
        <p:nvSpPr>
          <p:cNvPr id="3" name="TextBox 2">
            <a:extLst>
              <a:ext uri="{FF2B5EF4-FFF2-40B4-BE49-F238E27FC236}">
                <a16:creationId xmlns:a16="http://schemas.microsoft.com/office/drawing/2014/main" id="{266D31AB-2157-5636-57D6-38E783AE14C2}"/>
              </a:ext>
            </a:extLst>
          </p:cNvPr>
          <p:cNvSpPr txBox="1"/>
          <p:nvPr/>
        </p:nvSpPr>
        <p:spPr>
          <a:xfrm>
            <a:off x="6361639" y="2015711"/>
            <a:ext cx="4985470" cy="3910716"/>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Custom function to creation new</a:t>
            </a:r>
            <a:br>
              <a:rPr lang="en-US">
                <a:latin typeface="+mj-lt"/>
                <a:ea typeface="+mj-ea"/>
                <a:cs typeface="+mj-cs"/>
              </a:rPr>
            </a:br>
            <a:r>
              <a:rPr lang="en-US">
                <a:latin typeface="+mj-lt"/>
                <a:ea typeface="+mj-ea"/>
                <a:cs typeface="+mj-cs"/>
              </a:rPr>
              <a:t>Firebase user</a:t>
            </a:r>
          </a:p>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CreateUserWithEmailAndPassword is a Firebase function</a:t>
            </a:r>
          </a:p>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Custom function to add user to Realtime database</a:t>
            </a:r>
          </a:p>
        </p:txBody>
      </p:sp>
      <p:sp>
        <p:nvSpPr>
          <p:cNvPr id="5" name="TextBox 4">
            <a:extLst>
              <a:ext uri="{FF2B5EF4-FFF2-40B4-BE49-F238E27FC236}">
                <a16:creationId xmlns:a16="http://schemas.microsoft.com/office/drawing/2014/main" id="{D8230FA5-3833-0F21-901B-93122F48A3F4}"/>
              </a:ext>
            </a:extLst>
          </p:cNvPr>
          <p:cNvSpPr txBox="1"/>
          <p:nvPr/>
        </p:nvSpPr>
        <p:spPr>
          <a:xfrm>
            <a:off x="862366" y="2194102"/>
            <a:ext cx="3427001" cy="390858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endParaRPr lang="en-US" sz="2000">
              <a:cs typeface="Calibri"/>
            </a:endParaRPr>
          </a:p>
        </p:txBody>
      </p:sp>
    </p:spTree>
    <p:extLst>
      <p:ext uri="{BB962C8B-B14F-4D97-AF65-F5344CB8AC3E}">
        <p14:creationId xmlns:p14="http://schemas.microsoft.com/office/powerpoint/2010/main" val="20649496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EF088-A2CE-2915-057E-70FB5D66DBF4}"/>
              </a:ext>
            </a:extLst>
          </p:cNvPr>
          <p:cNvSpPr>
            <a:spLocks noGrp="1"/>
          </p:cNvSpPr>
          <p:nvPr>
            <p:ph type="title"/>
          </p:nvPr>
        </p:nvSpPr>
        <p:spPr/>
        <p:txBody>
          <a:bodyPr/>
          <a:lstStyle/>
          <a:p>
            <a:r>
              <a:rPr lang="en-US">
                <a:ea typeface="Calibri Light"/>
                <a:cs typeface="Calibri Light"/>
              </a:rPr>
              <a:t>Home Page</a:t>
            </a:r>
            <a:endParaRPr lang="en-US"/>
          </a:p>
        </p:txBody>
      </p:sp>
      <p:graphicFrame>
        <p:nvGraphicFramePr>
          <p:cNvPr id="5" name="Content Placeholder 2">
            <a:extLst>
              <a:ext uri="{FF2B5EF4-FFF2-40B4-BE49-F238E27FC236}">
                <a16:creationId xmlns:a16="http://schemas.microsoft.com/office/drawing/2014/main" id="{A14C63E1-BE79-317D-5628-A88DF59BDCC0}"/>
              </a:ext>
            </a:extLst>
          </p:cNvPr>
          <p:cNvGraphicFramePr>
            <a:graphicFrameLocks noGrp="1"/>
          </p:cNvGraphicFramePr>
          <p:nvPr>
            <p:ph idx="1"/>
            <p:extLst>
              <p:ext uri="{D42A27DB-BD31-4B8C-83A1-F6EECF244321}">
                <p14:modId xmlns:p14="http://schemas.microsoft.com/office/powerpoint/2010/main" val="3365042487"/>
              </p:ext>
            </p:extLst>
          </p:nvPr>
        </p:nvGraphicFramePr>
        <p:xfrm>
          <a:off x="1103313" y="2052638"/>
          <a:ext cx="8947150" cy="41957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492506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7894-5A4C-69D3-3330-C656F8117270}"/>
              </a:ext>
            </a:extLst>
          </p:cNvPr>
          <p:cNvSpPr>
            <a:spLocks noGrp="1"/>
          </p:cNvSpPr>
          <p:nvPr>
            <p:ph type="title"/>
          </p:nvPr>
        </p:nvSpPr>
        <p:spPr/>
        <p:txBody>
          <a:bodyPr/>
          <a:lstStyle/>
          <a:p>
            <a:r>
              <a:rPr lang="en-US">
                <a:cs typeface="Calibri Light"/>
              </a:rPr>
              <a:t>Home Page Calendar Section</a:t>
            </a:r>
            <a:endParaRPr lang="en-US"/>
          </a:p>
        </p:txBody>
      </p:sp>
      <p:pic>
        <p:nvPicPr>
          <p:cNvPr id="8" name="Picture 8">
            <a:extLst>
              <a:ext uri="{FF2B5EF4-FFF2-40B4-BE49-F238E27FC236}">
                <a16:creationId xmlns:a16="http://schemas.microsoft.com/office/drawing/2014/main" id="{B1C0D04F-1D4A-E7BF-0F2C-9D2542E15480}"/>
              </a:ext>
            </a:extLst>
          </p:cNvPr>
          <p:cNvPicPr>
            <a:picLocks noChangeAspect="1"/>
          </p:cNvPicPr>
          <p:nvPr/>
        </p:nvPicPr>
        <p:blipFill>
          <a:blip r:embed="rId2"/>
          <a:stretch>
            <a:fillRect/>
          </a:stretch>
        </p:blipFill>
        <p:spPr>
          <a:xfrm>
            <a:off x="313386" y="2003638"/>
            <a:ext cx="6295622" cy="3151230"/>
          </a:xfrm>
          <a:prstGeom prst="rect">
            <a:avLst/>
          </a:prstGeom>
        </p:spPr>
      </p:pic>
      <p:pic>
        <p:nvPicPr>
          <p:cNvPr id="9" name="Picture 9">
            <a:extLst>
              <a:ext uri="{FF2B5EF4-FFF2-40B4-BE49-F238E27FC236}">
                <a16:creationId xmlns:a16="http://schemas.microsoft.com/office/drawing/2014/main" id="{68A37D23-1D1D-44A4-382B-CF089FC05F48}"/>
              </a:ext>
            </a:extLst>
          </p:cNvPr>
          <p:cNvPicPr>
            <a:picLocks noChangeAspect="1"/>
          </p:cNvPicPr>
          <p:nvPr/>
        </p:nvPicPr>
        <p:blipFill>
          <a:blip r:embed="rId3"/>
          <a:stretch>
            <a:fillRect/>
          </a:stretch>
        </p:blipFill>
        <p:spPr>
          <a:xfrm>
            <a:off x="9000844" y="781317"/>
            <a:ext cx="2593776" cy="5520744"/>
          </a:xfrm>
          <a:prstGeom prst="rect">
            <a:avLst/>
          </a:prstGeom>
        </p:spPr>
      </p:pic>
    </p:spTree>
    <p:extLst>
      <p:ext uri="{BB962C8B-B14F-4D97-AF65-F5344CB8AC3E}">
        <p14:creationId xmlns:p14="http://schemas.microsoft.com/office/powerpoint/2010/main" val="3333342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a:extLst>
              <a:ext uri="{FF2B5EF4-FFF2-40B4-BE49-F238E27FC236}">
                <a16:creationId xmlns:a16="http://schemas.microsoft.com/office/drawing/2014/main" id="{62BA5393-E672-A1AA-11F6-11E3FBF20706}"/>
              </a:ext>
            </a:extLst>
          </p:cNvPr>
          <p:cNvPicPr>
            <a:picLocks noGrp="1" noChangeAspect="1"/>
          </p:cNvPicPr>
          <p:nvPr>
            <p:ph idx="1"/>
          </p:nvPr>
        </p:nvPicPr>
        <p:blipFill>
          <a:blip r:embed="rId2"/>
          <a:stretch>
            <a:fillRect/>
          </a:stretch>
        </p:blipFill>
        <p:spPr>
          <a:xfrm>
            <a:off x="913326" y="1316379"/>
            <a:ext cx="10515600" cy="3695578"/>
          </a:xfrm>
        </p:spPr>
      </p:pic>
    </p:spTree>
    <p:extLst>
      <p:ext uri="{BB962C8B-B14F-4D97-AF65-F5344CB8AC3E}">
        <p14:creationId xmlns:p14="http://schemas.microsoft.com/office/powerpoint/2010/main" val="41716590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6">
            <a:extLst>
              <a:ext uri="{FF2B5EF4-FFF2-40B4-BE49-F238E27FC236}">
                <a16:creationId xmlns:a16="http://schemas.microsoft.com/office/drawing/2014/main" id="{CF628011-5665-625C-CE1E-34D7775D424B}"/>
              </a:ext>
            </a:extLst>
          </p:cNvPr>
          <p:cNvPicPr>
            <a:picLocks noChangeAspect="1"/>
          </p:cNvPicPr>
          <p:nvPr/>
        </p:nvPicPr>
        <p:blipFill>
          <a:blip r:embed="rId2"/>
          <a:stretch>
            <a:fillRect/>
          </a:stretch>
        </p:blipFill>
        <p:spPr>
          <a:xfrm>
            <a:off x="7186675" y="3424894"/>
            <a:ext cx="4084749" cy="3325551"/>
          </a:xfrm>
          <a:prstGeom prst="rect">
            <a:avLst/>
          </a:prstGeom>
        </p:spPr>
      </p:pic>
      <p:pic>
        <p:nvPicPr>
          <p:cNvPr id="11" name="Picture 11" descr="A picture containing text, screenshot, font&#10;&#10;Description automatically generated">
            <a:extLst>
              <a:ext uri="{FF2B5EF4-FFF2-40B4-BE49-F238E27FC236}">
                <a16:creationId xmlns:a16="http://schemas.microsoft.com/office/drawing/2014/main" id="{B01B2D40-71C1-D29B-CB0F-0BA851BB2241}"/>
              </a:ext>
            </a:extLst>
          </p:cNvPr>
          <p:cNvPicPr>
            <a:picLocks noGrp="1" noChangeAspect="1"/>
          </p:cNvPicPr>
          <p:nvPr>
            <p:ph idx="1"/>
          </p:nvPr>
        </p:nvPicPr>
        <p:blipFill>
          <a:blip r:embed="rId3"/>
          <a:stretch>
            <a:fillRect/>
          </a:stretch>
        </p:blipFill>
        <p:spPr>
          <a:xfrm>
            <a:off x="112422" y="113283"/>
            <a:ext cx="6869270" cy="3343544"/>
          </a:xfrm>
        </p:spPr>
      </p:pic>
    </p:spTree>
    <p:extLst>
      <p:ext uri="{BB962C8B-B14F-4D97-AF65-F5344CB8AC3E}">
        <p14:creationId xmlns:p14="http://schemas.microsoft.com/office/powerpoint/2010/main" val="39509112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DD36E-9CE8-E788-529A-9251C7CB21BB}"/>
              </a:ext>
            </a:extLst>
          </p:cNvPr>
          <p:cNvSpPr>
            <a:spLocks noGrp="1"/>
          </p:cNvSpPr>
          <p:nvPr>
            <p:ph type="title"/>
          </p:nvPr>
        </p:nvSpPr>
        <p:spPr>
          <a:xfrm>
            <a:off x="463661" y="295385"/>
            <a:ext cx="9164206" cy="831400"/>
          </a:xfrm>
        </p:spPr>
        <p:txBody>
          <a:bodyPr vert="horz" lIns="91440" tIns="45720" rIns="91440" bIns="45720" rtlCol="0" anchor="t">
            <a:normAutofit/>
          </a:bodyPr>
          <a:lstStyle/>
          <a:p>
            <a:r>
              <a:rPr lang="en-US" sz="4000"/>
              <a:t>HOME PAGE CLUBS SECTION</a:t>
            </a:r>
          </a:p>
        </p:txBody>
      </p:sp>
      <p:pic>
        <p:nvPicPr>
          <p:cNvPr id="3" name="Picture 5">
            <a:extLst>
              <a:ext uri="{FF2B5EF4-FFF2-40B4-BE49-F238E27FC236}">
                <a16:creationId xmlns:a16="http://schemas.microsoft.com/office/drawing/2014/main" id="{526F62A6-4C7E-D5A6-7863-EB52520B5302}"/>
              </a:ext>
            </a:extLst>
          </p:cNvPr>
          <p:cNvPicPr>
            <a:picLocks noChangeAspect="1"/>
          </p:cNvPicPr>
          <p:nvPr/>
        </p:nvPicPr>
        <p:blipFill>
          <a:blip r:embed="rId3"/>
          <a:stretch>
            <a:fillRect/>
          </a:stretch>
        </p:blipFill>
        <p:spPr>
          <a:xfrm>
            <a:off x="2328011" y="1219630"/>
            <a:ext cx="2262237" cy="4907278"/>
          </a:xfrm>
          <a:prstGeom prst="rect">
            <a:avLst/>
          </a:prstGeom>
          <a:effectLst>
            <a:outerShdw blurRad="50800" dist="38100" dir="5400000" algn="t" rotWithShape="0">
              <a:prstClr val="black">
                <a:alpha val="43000"/>
              </a:prstClr>
            </a:outerShdw>
          </a:effectLst>
        </p:spPr>
      </p:pic>
      <p:pic>
        <p:nvPicPr>
          <p:cNvPr id="6" name="Picture 6">
            <a:extLst>
              <a:ext uri="{FF2B5EF4-FFF2-40B4-BE49-F238E27FC236}">
                <a16:creationId xmlns:a16="http://schemas.microsoft.com/office/drawing/2014/main" id="{F5FFF5B4-F81F-7E42-FFE2-F9E8EC571DB8}"/>
              </a:ext>
            </a:extLst>
          </p:cNvPr>
          <p:cNvPicPr>
            <a:picLocks noChangeAspect="1"/>
          </p:cNvPicPr>
          <p:nvPr/>
        </p:nvPicPr>
        <p:blipFill>
          <a:blip r:embed="rId4"/>
          <a:stretch>
            <a:fillRect/>
          </a:stretch>
        </p:blipFill>
        <p:spPr>
          <a:xfrm>
            <a:off x="4821386" y="1216581"/>
            <a:ext cx="2305407" cy="4896545"/>
          </a:xfrm>
          <a:prstGeom prst="rect">
            <a:avLst/>
          </a:prstGeom>
          <a:effectLst>
            <a:outerShdw blurRad="50800" dist="38100" dir="5400000" algn="t" rotWithShape="0">
              <a:prstClr val="black">
                <a:alpha val="43000"/>
              </a:prstClr>
            </a:outerShdw>
          </a:effectLst>
        </p:spPr>
      </p:pic>
      <p:pic>
        <p:nvPicPr>
          <p:cNvPr id="4" name="Picture 4">
            <a:extLst>
              <a:ext uri="{FF2B5EF4-FFF2-40B4-BE49-F238E27FC236}">
                <a16:creationId xmlns:a16="http://schemas.microsoft.com/office/drawing/2014/main" id="{0F81B017-D334-BEDD-3502-5B6D7B775054}"/>
              </a:ext>
            </a:extLst>
          </p:cNvPr>
          <p:cNvPicPr>
            <a:picLocks noGrp="1" noChangeAspect="1"/>
          </p:cNvPicPr>
          <p:nvPr>
            <p:ph idx="1"/>
          </p:nvPr>
        </p:nvPicPr>
        <p:blipFill>
          <a:blip r:embed="rId5"/>
          <a:stretch>
            <a:fillRect/>
          </a:stretch>
        </p:blipFill>
        <p:spPr>
          <a:xfrm>
            <a:off x="7374479" y="1270244"/>
            <a:ext cx="4654924" cy="5282911"/>
          </a:xfrm>
          <a:prstGeom prst="rect">
            <a:avLst/>
          </a:prstGeom>
          <a:effectLst>
            <a:outerShdw blurRad="50800" dist="38100" dir="5400000" algn="t" rotWithShape="0">
              <a:prstClr val="black">
                <a:alpha val="43000"/>
              </a:prstClr>
            </a:outerShdw>
          </a:effectLst>
        </p:spPr>
      </p:pic>
      <p:sp>
        <p:nvSpPr>
          <p:cNvPr id="5" name="TextBox 4">
            <a:extLst>
              <a:ext uri="{FF2B5EF4-FFF2-40B4-BE49-F238E27FC236}">
                <a16:creationId xmlns:a16="http://schemas.microsoft.com/office/drawing/2014/main" id="{D8230FA5-3833-0F21-901B-93122F48A3F4}"/>
              </a:ext>
            </a:extLst>
          </p:cNvPr>
          <p:cNvSpPr txBox="1"/>
          <p:nvPr/>
        </p:nvSpPr>
        <p:spPr>
          <a:xfrm>
            <a:off x="356417" y="1321181"/>
            <a:ext cx="1844713" cy="369952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defTabSz="457200">
              <a:spcBef>
                <a:spcPts val="1000"/>
              </a:spcBef>
              <a:buClr>
                <a:schemeClr val="bg2">
                  <a:lumMod val="40000"/>
                  <a:lumOff val="60000"/>
                </a:schemeClr>
              </a:buClr>
              <a:buSzPct val="80000"/>
              <a:buFont typeface="Wingdings 3" charset="2"/>
              <a:buChar char=""/>
            </a:pPr>
            <a:r>
              <a:rPr lang="en-US">
                <a:latin typeface="+mj-lt"/>
                <a:ea typeface="+mj-ea"/>
                <a:cs typeface="+mj-cs"/>
              </a:rPr>
              <a:t>Code for creating clickable club card, displaying all club info and subscribe button</a:t>
            </a:r>
          </a:p>
        </p:txBody>
      </p:sp>
    </p:spTree>
    <p:extLst>
      <p:ext uri="{BB962C8B-B14F-4D97-AF65-F5344CB8AC3E}">
        <p14:creationId xmlns:p14="http://schemas.microsoft.com/office/powerpoint/2010/main" val="24050094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AD3AE-8955-AC8E-7135-29B51DE0CBE2}"/>
              </a:ext>
            </a:extLst>
          </p:cNvPr>
          <p:cNvSpPr>
            <a:spLocks noGrp="1"/>
          </p:cNvSpPr>
          <p:nvPr>
            <p:ph type="title"/>
          </p:nvPr>
        </p:nvSpPr>
        <p:spPr>
          <a:xfrm>
            <a:off x="5224006" y="629266"/>
            <a:ext cx="4985469" cy="1469878"/>
          </a:xfrm>
        </p:spPr>
        <p:txBody>
          <a:bodyPr>
            <a:normAutofit/>
          </a:bodyPr>
          <a:lstStyle/>
          <a:p>
            <a:r>
              <a:rPr lang="en-GB">
                <a:ea typeface="Calibri Light"/>
                <a:cs typeface="Calibri Light"/>
              </a:rPr>
              <a:t>PROFILE PAGE</a:t>
            </a:r>
            <a:endParaRPr lang="en-GB"/>
          </a:p>
        </p:txBody>
      </p:sp>
      <p:pic>
        <p:nvPicPr>
          <p:cNvPr id="4" name="Picture 4">
            <a:extLst>
              <a:ext uri="{FF2B5EF4-FFF2-40B4-BE49-F238E27FC236}">
                <a16:creationId xmlns:a16="http://schemas.microsoft.com/office/drawing/2014/main" id="{6B9C5CD5-4041-2731-8F97-FFF9F0E4170E}"/>
              </a:ext>
            </a:extLst>
          </p:cNvPr>
          <p:cNvPicPr>
            <a:picLocks noChangeAspect="1"/>
          </p:cNvPicPr>
          <p:nvPr/>
        </p:nvPicPr>
        <p:blipFill>
          <a:blip r:embed="rId3"/>
          <a:stretch>
            <a:fillRect/>
          </a:stretch>
        </p:blipFill>
        <p:spPr>
          <a:xfrm>
            <a:off x="1454704" y="691763"/>
            <a:ext cx="2625509" cy="5556636"/>
          </a:xfrm>
          <a:prstGeom prst="rect">
            <a:avLst/>
          </a:prstGeom>
          <a:effectLst>
            <a:outerShdw blurRad="50800" dist="38100" dir="5400000" algn="t" rotWithShape="0">
              <a:prstClr val="black">
                <a:alpha val="43000"/>
              </a:prstClr>
            </a:outerShdw>
          </a:effectLst>
        </p:spPr>
      </p:pic>
      <p:sp>
        <p:nvSpPr>
          <p:cNvPr id="19" name="Content Placeholder 7">
            <a:extLst>
              <a:ext uri="{FF2B5EF4-FFF2-40B4-BE49-F238E27FC236}">
                <a16:creationId xmlns:a16="http://schemas.microsoft.com/office/drawing/2014/main" id="{5E4819E1-D204-F021-4E8E-B667F99B4A59}"/>
              </a:ext>
            </a:extLst>
          </p:cNvPr>
          <p:cNvSpPr>
            <a:spLocks noGrp="1"/>
          </p:cNvSpPr>
          <p:nvPr>
            <p:ph idx="1"/>
          </p:nvPr>
        </p:nvSpPr>
        <p:spPr>
          <a:xfrm>
            <a:off x="5224005" y="2337683"/>
            <a:ext cx="4985470" cy="3910716"/>
          </a:xfrm>
        </p:spPr>
        <p:txBody>
          <a:bodyPr vert="horz" lIns="91440" tIns="45720" rIns="91440" bIns="45720" rtlCol="0">
            <a:normAutofit/>
          </a:bodyPr>
          <a:lstStyle/>
          <a:p>
            <a:pPr marL="0" indent="0">
              <a:buNone/>
            </a:pPr>
            <a:r>
              <a:rPr lang="en-US">
                <a:ea typeface="Calibri"/>
                <a:cs typeface="Calibri"/>
              </a:rPr>
              <a:t>Snippet representing the layout and design of the profile page</a:t>
            </a:r>
          </a:p>
          <a:p>
            <a:r>
              <a:rPr lang="en-US">
                <a:ea typeface="Calibri"/>
                <a:cs typeface="Calibri"/>
              </a:rPr>
              <a:t>Shows the users details</a:t>
            </a:r>
          </a:p>
          <a:p>
            <a:r>
              <a:rPr lang="en-US">
                <a:ea typeface="Calibri"/>
                <a:cs typeface="Calibri"/>
              </a:rPr>
              <a:t>Shows 5AM Clug logo</a:t>
            </a:r>
          </a:p>
          <a:p>
            <a:r>
              <a:rPr lang="en-US">
                <a:ea typeface="Calibri"/>
                <a:cs typeface="Calibri"/>
              </a:rPr>
              <a:t>Log out button</a:t>
            </a:r>
          </a:p>
        </p:txBody>
      </p:sp>
    </p:spTree>
    <p:extLst>
      <p:ext uri="{BB962C8B-B14F-4D97-AF65-F5344CB8AC3E}">
        <p14:creationId xmlns:p14="http://schemas.microsoft.com/office/powerpoint/2010/main" val="30735328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E3E7A-1A11-4EEA-CDC4-9C6E00195200}"/>
              </a:ext>
            </a:extLst>
          </p:cNvPr>
          <p:cNvSpPr>
            <a:spLocks noGrp="1"/>
          </p:cNvSpPr>
          <p:nvPr>
            <p:ph type="title"/>
          </p:nvPr>
        </p:nvSpPr>
        <p:spPr>
          <a:xfrm>
            <a:off x="646111" y="609601"/>
            <a:ext cx="3325731" cy="1675975"/>
          </a:xfrm>
        </p:spPr>
        <p:txBody>
          <a:bodyPr>
            <a:normAutofit/>
          </a:bodyPr>
          <a:lstStyle/>
          <a:p>
            <a:r>
              <a:rPr lang="en-GB">
                <a:ea typeface="Calibri Light"/>
                <a:cs typeface="Calibri Light"/>
              </a:rPr>
              <a:t>UTILITIES PAGE</a:t>
            </a:r>
            <a:endParaRPr lang="en-GB"/>
          </a:p>
        </p:txBody>
      </p:sp>
      <p:sp>
        <p:nvSpPr>
          <p:cNvPr id="20" name="Rectangle 22">
            <a:extLst>
              <a:ext uri="{FF2B5EF4-FFF2-40B4-BE49-F238E27FC236}">
                <a16:creationId xmlns:a16="http://schemas.microsoft.com/office/drawing/2014/main" id="{B54E2689-26D4-44B0-9175-57BD88CF2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11" name="Content Placeholder 10">
            <a:extLst>
              <a:ext uri="{FF2B5EF4-FFF2-40B4-BE49-F238E27FC236}">
                <a16:creationId xmlns:a16="http://schemas.microsoft.com/office/drawing/2014/main" id="{D584C49A-17F2-464E-3765-1AA18C7160E4}"/>
              </a:ext>
            </a:extLst>
          </p:cNvPr>
          <p:cNvSpPr>
            <a:spLocks noGrp="1"/>
          </p:cNvSpPr>
          <p:nvPr>
            <p:ph idx="1"/>
          </p:nvPr>
        </p:nvSpPr>
        <p:spPr>
          <a:xfrm>
            <a:off x="642176" y="2484544"/>
            <a:ext cx="3329666" cy="3763855"/>
          </a:xfrm>
        </p:spPr>
        <p:txBody>
          <a:bodyPr vert="horz" lIns="91440" tIns="45720" rIns="91440" bIns="45720" rtlCol="0">
            <a:normAutofit/>
          </a:bodyPr>
          <a:lstStyle/>
          <a:p>
            <a:pPr marL="0" indent="0">
              <a:buNone/>
            </a:pPr>
            <a:r>
              <a:rPr lang="en-US">
                <a:ea typeface="Calibri"/>
                <a:cs typeface="Calibri"/>
              </a:rPr>
              <a:t>BMI PAGE</a:t>
            </a:r>
            <a:endParaRPr lang="en-US"/>
          </a:p>
          <a:p>
            <a:pPr lvl="1"/>
            <a:r>
              <a:rPr lang="en-US">
                <a:ea typeface="Calibri"/>
                <a:cs typeface="Calibri"/>
              </a:rPr>
              <a:t>Shows the BMI calculator on the utilities page</a:t>
            </a:r>
          </a:p>
          <a:p>
            <a:pPr lvl="1"/>
            <a:r>
              <a:rPr lang="en-US">
                <a:ea typeface="Calibri"/>
                <a:cs typeface="Calibri"/>
              </a:rPr>
              <a:t>Custom function to represent the different classifications.</a:t>
            </a:r>
          </a:p>
        </p:txBody>
      </p:sp>
      <p:pic>
        <p:nvPicPr>
          <p:cNvPr id="4" name="Picture 4">
            <a:extLst>
              <a:ext uri="{FF2B5EF4-FFF2-40B4-BE49-F238E27FC236}">
                <a16:creationId xmlns:a16="http://schemas.microsoft.com/office/drawing/2014/main" id="{080A7848-870E-7309-895F-363C7E53CBB5}"/>
              </a:ext>
            </a:extLst>
          </p:cNvPr>
          <p:cNvPicPr>
            <a:picLocks noChangeAspect="1"/>
          </p:cNvPicPr>
          <p:nvPr/>
        </p:nvPicPr>
        <p:blipFill>
          <a:blip r:embed="rId3"/>
          <a:stretch>
            <a:fillRect/>
          </a:stretch>
        </p:blipFill>
        <p:spPr>
          <a:xfrm>
            <a:off x="3755115" y="790606"/>
            <a:ext cx="2486025" cy="5283573"/>
          </a:xfrm>
          <a:prstGeom prst="rect">
            <a:avLst/>
          </a:prstGeom>
        </p:spPr>
      </p:pic>
      <p:pic>
        <p:nvPicPr>
          <p:cNvPr id="5" name="Picture 5" descr="A picture containing text, screenshot, font&#10;&#10;Description automatically generated">
            <a:extLst>
              <a:ext uri="{FF2B5EF4-FFF2-40B4-BE49-F238E27FC236}">
                <a16:creationId xmlns:a16="http://schemas.microsoft.com/office/drawing/2014/main" id="{D310D17B-9FB2-F55E-56DE-B703EA510895}"/>
              </a:ext>
            </a:extLst>
          </p:cNvPr>
          <p:cNvPicPr>
            <a:picLocks noChangeAspect="1"/>
          </p:cNvPicPr>
          <p:nvPr/>
        </p:nvPicPr>
        <p:blipFill>
          <a:blip r:embed="rId4"/>
          <a:stretch>
            <a:fillRect/>
          </a:stretch>
        </p:blipFill>
        <p:spPr>
          <a:xfrm>
            <a:off x="6352077" y="2076480"/>
            <a:ext cx="5648325" cy="3028950"/>
          </a:xfrm>
          <a:prstGeom prst="rect">
            <a:avLst/>
          </a:prstGeom>
        </p:spPr>
      </p:pic>
    </p:spTree>
    <p:extLst>
      <p:ext uri="{BB962C8B-B14F-4D97-AF65-F5344CB8AC3E}">
        <p14:creationId xmlns:p14="http://schemas.microsoft.com/office/powerpoint/2010/main" val="23276448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6CDFD-7D55-EC9F-ECF5-84FE26C348B8}"/>
              </a:ext>
            </a:extLst>
          </p:cNvPr>
          <p:cNvSpPr>
            <a:spLocks noGrp="1"/>
          </p:cNvSpPr>
          <p:nvPr>
            <p:ph type="title"/>
          </p:nvPr>
        </p:nvSpPr>
        <p:spPr>
          <a:xfrm>
            <a:off x="495859" y="230991"/>
            <a:ext cx="9164206" cy="831400"/>
          </a:xfrm>
        </p:spPr>
        <p:txBody>
          <a:bodyPr>
            <a:normAutofit/>
          </a:bodyPr>
          <a:lstStyle/>
          <a:p>
            <a:r>
              <a:rPr lang="en-US" sz="4000"/>
              <a:t>Workouts Page</a:t>
            </a:r>
            <a:endParaRPr lang="de-DE" sz="4000"/>
          </a:p>
        </p:txBody>
      </p:sp>
      <p:pic>
        <p:nvPicPr>
          <p:cNvPr id="5" name="Picture 4" descr="A screen shot of a phone&#10;&#10;Description automatically generated with medium confidence">
            <a:extLst>
              <a:ext uri="{FF2B5EF4-FFF2-40B4-BE49-F238E27FC236}">
                <a16:creationId xmlns:a16="http://schemas.microsoft.com/office/drawing/2014/main" id="{AD42EC1A-C199-4ABE-25D5-D5A0CFDC0F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7607" y="479095"/>
            <a:ext cx="2734460" cy="5894656"/>
          </a:xfrm>
          <a:prstGeom prst="rect">
            <a:avLst/>
          </a:prstGeom>
          <a:effectLst>
            <a:outerShdw blurRad="50800" dist="38100" dir="5400000" algn="t" rotWithShape="0">
              <a:prstClr val="black">
                <a:alpha val="43000"/>
              </a:prstClr>
            </a:outerShdw>
          </a:effectLst>
        </p:spPr>
      </p:pic>
      <p:pic>
        <p:nvPicPr>
          <p:cNvPr id="8" name="Picture 7" descr="A screenshot of a phone&#10;&#10;Description automatically generated with low confidence">
            <a:extLst>
              <a:ext uri="{FF2B5EF4-FFF2-40B4-BE49-F238E27FC236}">
                <a16:creationId xmlns:a16="http://schemas.microsoft.com/office/drawing/2014/main" id="{149781A2-5AF4-B132-324D-9DD8118B13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45397" y="476046"/>
            <a:ext cx="2731839" cy="5819531"/>
          </a:xfrm>
          <a:prstGeom prst="rect">
            <a:avLst/>
          </a:prstGeom>
          <a:effectLst>
            <a:outerShdw blurRad="50800" dist="38100" dir="5400000" algn="t" rotWithShape="0">
              <a:prstClr val="black">
                <a:alpha val="43000"/>
              </a:prstClr>
            </a:outerShdw>
          </a:effectLst>
        </p:spPr>
      </p:pic>
      <p:sp>
        <p:nvSpPr>
          <p:cNvPr id="3" name="Content Placeholder 2">
            <a:extLst>
              <a:ext uri="{FF2B5EF4-FFF2-40B4-BE49-F238E27FC236}">
                <a16:creationId xmlns:a16="http://schemas.microsoft.com/office/drawing/2014/main" id="{6A076622-0E7B-6CB0-9D03-54D16EE1A78B}"/>
              </a:ext>
            </a:extLst>
          </p:cNvPr>
          <p:cNvSpPr>
            <a:spLocks noGrp="1"/>
          </p:cNvSpPr>
          <p:nvPr>
            <p:ph idx="1"/>
          </p:nvPr>
        </p:nvSpPr>
        <p:spPr>
          <a:xfrm>
            <a:off x="356416" y="2169040"/>
            <a:ext cx="4720995" cy="1316931"/>
          </a:xfrm>
        </p:spPr>
        <p:txBody>
          <a:bodyPr>
            <a:normAutofit fontScale="85000" lnSpcReduction="20000"/>
          </a:bodyPr>
          <a:lstStyle/>
          <a:p>
            <a:r>
              <a:rPr lang="en-US" sz="1800"/>
              <a:t>Allows users to view various workouts</a:t>
            </a:r>
          </a:p>
          <a:p>
            <a:r>
              <a:rPr lang="en-US" sz="1800"/>
              <a:t>Provides overview of benefits, reps, and steps.</a:t>
            </a:r>
          </a:p>
          <a:p>
            <a:r>
              <a:rPr lang="en-US" sz="1800"/>
              <a:t>All workouts are stored and retrieved from the Realtime Database.</a:t>
            </a:r>
            <a:endParaRPr lang="de-DE" sz="1800"/>
          </a:p>
        </p:txBody>
      </p:sp>
    </p:spTree>
    <p:extLst>
      <p:ext uri="{BB962C8B-B14F-4D97-AF65-F5344CB8AC3E}">
        <p14:creationId xmlns:p14="http://schemas.microsoft.com/office/powerpoint/2010/main" val="772354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6A599-0600-BC92-0D46-9B6283F5F3D0}"/>
              </a:ext>
            </a:extLst>
          </p:cNvPr>
          <p:cNvSpPr>
            <a:spLocks noGrp="1"/>
          </p:cNvSpPr>
          <p:nvPr>
            <p:ph type="title"/>
          </p:nvPr>
        </p:nvSpPr>
        <p:spPr>
          <a:xfrm>
            <a:off x="838201" y="365125"/>
            <a:ext cx="5251316" cy="1807305"/>
          </a:xfrm>
        </p:spPr>
        <p:txBody>
          <a:bodyPr>
            <a:normAutofit/>
          </a:bodyPr>
          <a:lstStyle/>
          <a:p>
            <a:r>
              <a:rPr lang="en-GB">
                <a:cs typeface="Calibri Light"/>
              </a:rPr>
              <a:t>Company background:</a:t>
            </a:r>
            <a:endParaRPr lang="en-GB"/>
          </a:p>
        </p:txBody>
      </p:sp>
      <p:sp>
        <p:nvSpPr>
          <p:cNvPr id="3" name="Content Placeholder 2">
            <a:extLst>
              <a:ext uri="{FF2B5EF4-FFF2-40B4-BE49-F238E27FC236}">
                <a16:creationId xmlns:a16="http://schemas.microsoft.com/office/drawing/2014/main" id="{1A97630A-B594-CC8D-6E2B-BA996A655208}"/>
              </a:ext>
            </a:extLst>
          </p:cNvPr>
          <p:cNvSpPr>
            <a:spLocks noGrp="1"/>
          </p:cNvSpPr>
          <p:nvPr>
            <p:ph idx="1"/>
          </p:nvPr>
        </p:nvSpPr>
        <p:spPr>
          <a:xfrm>
            <a:off x="243214" y="1905325"/>
            <a:ext cx="6143620" cy="4522158"/>
          </a:xfrm>
        </p:spPr>
        <p:txBody>
          <a:bodyPr vert="horz" lIns="91440" tIns="45720" rIns="91440" bIns="45720" rtlCol="0" anchor="t">
            <a:normAutofit/>
          </a:bodyPr>
          <a:lstStyle/>
          <a:p>
            <a:r>
              <a:rPr lang="en-GB" sz="1200">
                <a:ea typeface="+mn-lt"/>
                <a:cs typeface="+mn-lt"/>
              </a:rPr>
              <a:t>The 5am Club is a fitness community based in Bloubergstrand, Cape Town. It was founded in 2021 by Joshua </a:t>
            </a:r>
            <a:r>
              <a:rPr lang="en-GB" sz="1200" err="1">
                <a:ea typeface="+mn-lt"/>
                <a:cs typeface="+mn-lt"/>
              </a:rPr>
              <a:t>Bransgrove</a:t>
            </a:r>
            <a:r>
              <a:rPr lang="en-GB" sz="1200">
                <a:ea typeface="+mn-lt"/>
                <a:cs typeface="+mn-lt"/>
              </a:rPr>
              <a:t> in response to the isolation induced by COVID-19. Joshua </a:t>
            </a:r>
            <a:r>
              <a:rPr lang="en-GB" sz="1200" err="1">
                <a:ea typeface="+mn-lt"/>
                <a:cs typeface="+mn-lt"/>
              </a:rPr>
              <a:t>Bransgrove</a:t>
            </a:r>
            <a:r>
              <a:rPr lang="en-GB" sz="1200">
                <a:ea typeface="+mn-lt"/>
                <a:cs typeface="+mn-lt"/>
              </a:rPr>
              <a:t> saw that there was a lack of community and personal connection in the Bloubergstrand area. He wanted to motivate his friends and the people around him in a way that hadn’t been done before. Ironically, it began by running with his friends in Bloubergstrand at 5 AM. Thereafter as the community grew, they hosted different activities at different times. The clubs hosted under “The 5am Club” include: </a:t>
            </a:r>
          </a:p>
          <a:p>
            <a:r>
              <a:rPr lang="en-GB" sz="1200">
                <a:ea typeface="+mn-lt"/>
                <a:cs typeface="+mn-lt"/>
              </a:rPr>
              <a:t>Walking Club (walks along the beach promenade/beachfront twice a week)</a:t>
            </a:r>
          </a:p>
          <a:p>
            <a:r>
              <a:rPr lang="en-GB" sz="1200">
                <a:ea typeface="+mn-lt"/>
                <a:cs typeface="+mn-lt"/>
              </a:rPr>
              <a:t>Running Club (runs along the beach promenade five times a week)</a:t>
            </a:r>
          </a:p>
          <a:p>
            <a:r>
              <a:rPr lang="en-GB" sz="1200">
                <a:ea typeface="+mn-lt"/>
                <a:cs typeface="+mn-lt"/>
              </a:rPr>
              <a:t>Hiking Club (hikes hosted once a month) </a:t>
            </a:r>
          </a:p>
          <a:p>
            <a:r>
              <a:rPr lang="en-GB" sz="1200">
                <a:ea typeface="+mn-lt"/>
                <a:cs typeface="+mn-lt"/>
              </a:rPr>
              <a:t>Fives Club (soccer with social and league matches each week)</a:t>
            </a:r>
          </a:p>
          <a:p>
            <a:r>
              <a:rPr lang="en-GB" sz="1200">
                <a:ea typeface="+mn-lt"/>
                <a:cs typeface="+mn-lt"/>
              </a:rPr>
              <a:t>Padel Club (weekly games at Atlantic Padel)</a:t>
            </a:r>
          </a:p>
          <a:p>
            <a:r>
              <a:rPr lang="en-GB" sz="1200">
                <a:ea typeface="+mn-lt"/>
                <a:cs typeface="+mn-lt"/>
              </a:rPr>
              <a:t>Success Club (webinars educating people on the principles behind success) </a:t>
            </a:r>
            <a:endParaRPr lang="en-GB" sz="1200">
              <a:ea typeface="Calibri"/>
              <a:cs typeface="Calibri"/>
            </a:endParaRPr>
          </a:p>
        </p:txBody>
      </p:sp>
      <p:pic>
        <p:nvPicPr>
          <p:cNvPr id="5" name="Picture 5">
            <a:extLst>
              <a:ext uri="{FF2B5EF4-FFF2-40B4-BE49-F238E27FC236}">
                <a16:creationId xmlns:a16="http://schemas.microsoft.com/office/drawing/2014/main" id="{83AE9783-D208-DA32-1D6C-A4E7EF877E10}"/>
              </a:ext>
            </a:extLst>
          </p:cNvPr>
          <p:cNvPicPr>
            <a:picLocks noChangeAspect="1"/>
          </p:cNvPicPr>
          <p:nvPr/>
        </p:nvPicPr>
        <p:blipFill rotWithShape="1">
          <a:blip r:embed="rId2"/>
          <a:srcRect r="5345"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1998480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7" name="Picture 6" descr="A screen shot of a phone&#10;&#10;Description automatically generated with medium confidence">
            <a:extLst>
              <a:ext uri="{FF2B5EF4-FFF2-40B4-BE49-F238E27FC236}">
                <a16:creationId xmlns:a16="http://schemas.microsoft.com/office/drawing/2014/main" id="{63433E66-6CC8-0B7B-7E68-4AA3F16B10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729" y="640080"/>
            <a:ext cx="2648603" cy="5733672"/>
          </a:xfrm>
          <a:prstGeom prst="rect">
            <a:avLst/>
          </a:prstGeom>
          <a:effectLst>
            <a:outerShdw blurRad="50800" dist="38100" dir="5400000" algn="t" rotWithShape="0">
              <a:prstClr val="black">
                <a:alpha val="43000"/>
              </a:prstClr>
            </a:outerShdw>
          </a:effectLst>
        </p:spPr>
      </p:pic>
      <p:pic>
        <p:nvPicPr>
          <p:cNvPr id="5" name="Content Placeholder 4" descr="A picture containing text, screenshot&#10;&#10;Description automatically generated">
            <a:extLst>
              <a:ext uri="{FF2B5EF4-FFF2-40B4-BE49-F238E27FC236}">
                <a16:creationId xmlns:a16="http://schemas.microsoft.com/office/drawing/2014/main" id="{1CA6CA4A-E5AE-3BD7-EB7F-163F1F823B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18374" y="572638"/>
            <a:ext cx="4550443" cy="5851728"/>
          </a:xfrm>
          <a:prstGeom prst="rect">
            <a:avLst/>
          </a:prstGeom>
          <a:effectLst>
            <a:outerShdw blurRad="50800" dist="38100" dir="5400000" algn="t" rotWithShape="0">
              <a:prstClr val="black">
                <a:alpha val="43000"/>
              </a:prstClr>
            </a:outerShdw>
          </a:effectLst>
        </p:spPr>
      </p:pic>
      <p:pic>
        <p:nvPicPr>
          <p:cNvPr id="9" name="Picture 8" descr="A picture containing text, screenshot, font&#10;&#10;Description automatically generated">
            <a:extLst>
              <a:ext uri="{FF2B5EF4-FFF2-40B4-BE49-F238E27FC236}">
                <a16:creationId xmlns:a16="http://schemas.microsoft.com/office/drawing/2014/main" id="{9CE1E97E-9833-B79A-ED3F-F24010B00C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88636" y="1470562"/>
            <a:ext cx="2953512" cy="1469372"/>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23526816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pic>
        <p:nvPicPr>
          <p:cNvPr id="14" name="Picture 13">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20" name="Rectangle 19">
            <a:extLst>
              <a:ext uri="{FF2B5EF4-FFF2-40B4-BE49-F238E27FC236}">
                <a16:creationId xmlns:a16="http://schemas.microsoft.com/office/drawing/2014/main" id="{F3F4807A-5068-4492-8025-D75F320E9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D0DA3A-CD2C-6D98-212D-3F61D39C3329}"/>
              </a:ext>
            </a:extLst>
          </p:cNvPr>
          <p:cNvSpPr>
            <a:spLocks noGrp="1"/>
          </p:cNvSpPr>
          <p:nvPr>
            <p:ph type="title"/>
          </p:nvPr>
        </p:nvSpPr>
        <p:spPr>
          <a:xfrm>
            <a:off x="8000837" y="1325880"/>
            <a:ext cx="3543464" cy="3066507"/>
          </a:xfrm>
        </p:spPr>
        <p:txBody>
          <a:bodyPr vert="horz" lIns="91440" tIns="45720" rIns="91440" bIns="45720" rtlCol="0" anchor="b">
            <a:normAutofit/>
          </a:bodyPr>
          <a:lstStyle/>
          <a:p>
            <a:r>
              <a:rPr lang="en-US" sz="4800">
                <a:solidFill>
                  <a:srgbClr val="EBEBEB"/>
                </a:solidFill>
              </a:rPr>
              <a:t>DATA STORAGE</a:t>
            </a:r>
          </a:p>
        </p:txBody>
      </p:sp>
      <p:sp>
        <p:nvSpPr>
          <p:cNvPr id="22" name="Freeform 36">
            <a:extLst>
              <a:ext uri="{FF2B5EF4-FFF2-40B4-BE49-F238E27FC236}">
                <a16:creationId xmlns:a16="http://schemas.microsoft.com/office/drawing/2014/main" id="{B24996F8-180C-4DCB-8A26-DFA336CDE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13666"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4" name="Picture 3" descr="Illuminated server room panel">
            <a:extLst>
              <a:ext uri="{FF2B5EF4-FFF2-40B4-BE49-F238E27FC236}">
                <a16:creationId xmlns:a16="http://schemas.microsoft.com/office/drawing/2014/main" id="{0247DCA5-C805-C5F1-131E-0B0A705C8A60}"/>
              </a:ext>
            </a:extLst>
          </p:cNvPr>
          <p:cNvPicPr>
            <a:picLocks noChangeAspect="1"/>
          </p:cNvPicPr>
          <p:nvPr/>
        </p:nvPicPr>
        <p:blipFill rotWithShape="1">
          <a:blip r:embed="rId7"/>
          <a:srcRect l="5439" r="19143" b="-3"/>
          <a:stretch/>
        </p:blipFill>
        <p:spPr>
          <a:xfrm>
            <a:off x="20" y="10"/>
            <a:ext cx="7759920" cy="6857991"/>
          </a:xfrm>
          <a:custGeom>
            <a:avLst/>
            <a:gdLst/>
            <a:ahLst/>
            <a:cxnLst/>
            <a:rect l="l" t="t" r="r" b="b"/>
            <a:pathLst>
              <a:path w="7759940" h="6858001">
                <a:moveTo>
                  <a:pt x="0" y="0"/>
                </a:moveTo>
                <a:lnTo>
                  <a:pt x="1296537" y="0"/>
                </a:lnTo>
                <a:lnTo>
                  <a:pt x="1296537" y="1"/>
                </a:lnTo>
                <a:lnTo>
                  <a:pt x="6415225" y="1"/>
                </a:lnTo>
                <a:lnTo>
                  <a:pt x="6415225" y="0"/>
                </a:lnTo>
                <a:lnTo>
                  <a:pt x="7758763" y="0"/>
                </a:lnTo>
                <a:lnTo>
                  <a:pt x="7733718" y="155677"/>
                </a:lnTo>
                <a:lnTo>
                  <a:pt x="7709849" y="310668"/>
                </a:lnTo>
                <a:lnTo>
                  <a:pt x="7686485" y="466344"/>
                </a:lnTo>
                <a:lnTo>
                  <a:pt x="7666482" y="622707"/>
                </a:lnTo>
                <a:lnTo>
                  <a:pt x="7646311" y="778383"/>
                </a:lnTo>
                <a:lnTo>
                  <a:pt x="7627485" y="934746"/>
                </a:lnTo>
                <a:lnTo>
                  <a:pt x="7611349" y="1089051"/>
                </a:lnTo>
                <a:lnTo>
                  <a:pt x="7596053" y="1245413"/>
                </a:lnTo>
                <a:lnTo>
                  <a:pt x="7582101" y="1401090"/>
                </a:lnTo>
                <a:lnTo>
                  <a:pt x="7569999" y="1554023"/>
                </a:lnTo>
                <a:lnTo>
                  <a:pt x="7557896" y="1709014"/>
                </a:lnTo>
                <a:lnTo>
                  <a:pt x="7547811" y="1861947"/>
                </a:lnTo>
                <a:lnTo>
                  <a:pt x="7539911" y="2014881"/>
                </a:lnTo>
                <a:lnTo>
                  <a:pt x="7531674" y="2167128"/>
                </a:lnTo>
                <a:lnTo>
                  <a:pt x="7524783" y="2318004"/>
                </a:lnTo>
                <a:lnTo>
                  <a:pt x="7519908" y="2467509"/>
                </a:lnTo>
                <a:lnTo>
                  <a:pt x="7515706" y="2617013"/>
                </a:lnTo>
                <a:lnTo>
                  <a:pt x="7511672" y="2765146"/>
                </a:lnTo>
                <a:lnTo>
                  <a:pt x="7509823" y="2911221"/>
                </a:lnTo>
                <a:lnTo>
                  <a:pt x="7507806" y="3057297"/>
                </a:lnTo>
                <a:lnTo>
                  <a:pt x="7506797" y="3201315"/>
                </a:lnTo>
                <a:lnTo>
                  <a:pt x="7507806" y="3343961"/>
                </a:lnTo>
                <a:lnTo>
                  <a:pt x="7507806" y="3485236"/>
                </a:lnTo>
                <a:lnTo>
                  <a:pt x="7509823" y="3625139"/>
                </a:lnTo>
                <a:lnTo>
                  <a:pt x="7512848" y="3762299"/>
                </a:lnTo>
                <a:lnTo>
                  <a:pt x="7515706" y="3898087"/>
                </a:lnTo>
                <a:lnTo>
                  <a:pt x="7518900" y="4031133"/>
                </a:lnTo>
                <a:lnTo>
                  <a:pt x="7523774" y="4163492"/>
                </a:lnTo>
                <a:lnTo>
                  <a:pt x="7528985" y="4293793"/>
                </a:lnTo>
                <a:lnTo>
                  <a:pt x="7533691" y="4421352"/>
                </a:lnTo>
                <a:lnTo>
                  <a:pt x="7546971" y="4670298"/>
                </a:lnTo>
                <a:lnTo>
                  <a:pt x="7561090" y="4908956"/>
                </a:lnTo>
                <a:lnTo>
                  <a:pt x="7575882" y="5138013"/>
                </a:lnTo>
                <a:lnTo>
                  <a:pt x="7592187" y="5354726"/>
                </a:lnTo>
                <a:lnTo>
                  <a:pt x="7609164" y="5561838"/>
                </a:lnTo>
                <a:lnTo>
                  <a:pt x="7627485" y="5753862"/>
                </a:lnTo>
                <a:lnTo>
                  <a:pt x="7645471" y="5934227"/>
                </a:lnTo>
                <a:lnTo>
                  <a:pt x="7663456" y="6100191"/>
                </a:lnTo>
                <a:lnTo>
                  <a:pt x="7680433" y="6252438"/>
                </a:lnTo>
                <a:lnTo>
                  <a:pt x="7696570" y="6387541"/>
                </a:lnTo>
                <a:lnTo>
                  <a:pt x="7711866" y="6509613"/>
                </a:lnTo>
                <a:lnTo>
                  <a:pt x="7724641" y="6612483"/>
                </a:lnTo>
                <a:lnTo>
                  <a:pt x="7736743" y="6698894"/>
                </a:lnTo>
                <a:lnTo>
                  <a:pt x="7754057" y="6817538"/>
                </a:lnTo>
                <a:lnTo>
                  <a:pt x="7759940" y="6858000"/>
                </a:lnTo>
                <a:lnTo>
                  <a:pt x="6854586" y="6858000"/>
                </a:lnTo>
                <a:lnTo>
                  <a:pt x="6854586" y="6858001"/>
                </a:lnTo>
                <a:lnTo>
                  <a:pt x="764022" y="6858001"/>
                </a:lnTo>
                <a:lnTo>
                  <a:pt x="764022" y="6858000"/>
                </a:lnTo>
                <a:lnTo>
                  <a:pt x="0" y="6858000"/>
                </a:lnTo>
                <a:close/>
              </a:path>
            </a:pathLst>
          </a:custGeom>
        </p:spPr>
      </p:pic>
      <p:sp>
        <p:nvSpPr>
          <p:cNvPr id="24" name="Rectangle 23">
            <a:extLst>
              <a:ext uri="{FF2B5EF4-FFF2-40B4-BE49-F238E27FC236}">
                <a16:creationId xmlns:a16="http://schemas.microsoft.com/office/drawing/2014/main" id="{630182B0-3559-41D5-9EBC-0BD86BEDA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spTree>
    <p:extLst>
      <p:ext uri="{BB962C8B-B14F-4D97-AF65-F5344CB8AC3E}">
        <p14:creationId xmlns:p14="http://schemas.microsoft.com/office/powerpoint/2010/main" val="2775484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AD3AE-8955-AC8E-7135-29B51DE0CBE2}"/>
              </a:ext>
            </a:extLst>
          </p:cNvPr>
          <p:cNvSpPr>
            <a:spLocks noGrp="1"/>
          </p:cNvSpPr>
          <p:nvPr>
            <p:ph type="title"/>
          </p:nvPr>
        </p:nvSpPr>
        <p:spPr>
          <a:xfrm>
            <a:off x="648930" y="629266"/>
            <a:ext cx="9252154" cy="1223983"/>
          </a:xfrm>
        </p:spPr>
        <p:txBody>
          <a:bodyPr>
            <a:normAutofit/>
          </a:bodyPr>
          <a:lstStyle/>
          <a:p>
            <a:r>
              <a:rPr lang="en-GB">
                <a:cs typeface="Calibri Light"/>
              </a:rPr>
              <a:t>DATABASE STORAGE</a:t>
            </a:r>
            <a:endParaRPr lang="en-GB"/>
          </a:p>
        </p:txBody>
      </p:sp>
      <p:pic>
        <p:nvPicPr>
          <p:cNvPr id="5" name="Picture 5">
            <a:extLst>
              <a:ext uri="{FF2B5EF4-FFF2-40B4-BE49-F238E27FC236}">
                <a16:creationId xmlns:a16="http://schemas.microsoft.com/office/drawing/2014/main" id="{7DB63DD7-248E-8485-33CF-B27861EE8992}"/>
              </a:ext>
            </a:extLst>
          </p:cNvPr>
          <p:cNvPicPr>
            <a:picLocks noChangeAspect="1"/>
          </p:cNvPicPr>
          <p:nvPr/>
        </p:nvPicPr>
        <p:blipFill rotWithShape="1">
          <a:blip r:embed="rId3"/>
          <a:srcRect r="17555" b="-163"/>
          <a:stretch/>
        </p:blipFill>
        <p:spPr>
          <a:xfrm>
            <a:off x="636915" y="2552455"/>
            <a:ext cx="5451627" cy="3195701"/>
          </a:xfrm>
          <a:prstGeom prst="rect">
            <a:avLst/>
          </a:prstGeom>
          <a:effectLst>
            <a:outerShdw blurRad="50800" dist="38100" dir="5400000" algn="t" rotWithShape="0">
              <a:prstClr val="black">
                <a:alpha val="43000"/>
              </a:prstClr>
            </a:outerShdw>
          </a:effectLst>
        </p:spPr>
      </p:pic>
      <p:sp>
        <p:nvSpPr>
          <p:cNvPr id="19" name="Content Placeholder 7">
            <a:extLst>
              <a:ext uri="{FF2B5EF4-FFF2-40B4-BE49-F238E27FC236}">
                <a16:creationId xmlns:a16="http://schemas.microsoft.com/office/drawing/2014/main" id="{5E4819E1-D204-F021-4E8E-B667F99B4A59}"/>
              </a:ext>
            </a:extLst>
          </p:cNvPr>
          <p:cNvSpPr>
            <a:spLocks noGrp="1"/>
          </p:cNvSpPr>
          <p:nvPr>
            <p:ph idx="1"/>
          </p:nvPr>
        </p:nvSpPr>
        <p:spPr>
          <a:xfrm>
            <a:off x="6575729" y="2052214"/>
            <a:ext cx="4415293" cy="4196185"/>
          </a:xfrm>
        </p:spPr>
        <p:txBody>
          <a:bodyPr vert="horz" lIns="91440" tIns="45720" rIns="91440" bIns="45720" rtlCol="0">
            <a:normAutofit/>
          </a:bodyPr>
          <a:lstStyle/>
          <a:p>
            <a:r>
              <a:rPr lang="en-US">
                <a:cs typeface="Calibri"/>
              </a:rPr>
              <a:t>Firebase</a:t>
            </a:r>
          </a:p>
          <a:p>
            <a:r>
              <a:rPr lang="en-US">
                <a:cs typeface="Calibri"/>
              </a:rPr>
              <a:t>App development platform</a:t>
            </a:r>
            <a:br>
              <a:rPr lang="en-US">
                <a:cs typeface="Calibri"/>
              </a:rPr>
            </a:br>
            <a:r>
              <a:rPr lang="en-US">
                <a:cs typeface="Calibri"/>
              </a:rPr>
              <a:t>backed by Google</a:t>
            </a:r>
          </a:p>
          <a:p>
            <a:r>
              <a:rPr lang="en-US">
                <a:cs typeface="Calibri"/>
              </a:rPr>
              <a:t>Authentication server</a:t>
            </a:r>
          </a:p>
          <a:p>
            <a:r>
              <a:rPr lang="en-US">
                <a:cs typeface="Calibri"/>
              </a:rPr>
              <a:t>Realtime Database</a:t>
            </a:r>
          </a:p>
        </p:txBody>
      </p:sp>
    </p:spTree>
    <p:extLst>
      <p:ext uri="{BB962C8B-B14F-4D97-AF65-F5344CB8AC3E}">
        <p14:creationId xmlns:p14="http://schemas.microsoft.com/office/powerpoint/2010/main" val="21717362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AD3AE-8955-AC8E-7135-29B51DE0CBE2}"/>
              </a:ext>
            </a:extLst>
          </p:cNvPr>
          <p:cNvSpPr>
            <a:spLocks noGrp="1"/>
          </p:cNvSpPr>
          <p:nvPr>
            <p:ph type="title"/>
          </p:nvPr>
        </p:nvSpPr>
        <p:spPr>
          <a:xfrm>
            <a:off x="646112" y="452718"/>
            <a:ext cx="4165580" cy="1400530"/>
          </a:xfrm>
        </p:spPr>
        <p:txBody>
          <a:bodyPr>
            <a:normAutofit/>
          </a:bodyPr>
          <a:lstStyle/>
          <a:p>
            <a:r>
              <a:rPr lang="en-GB">
                <a:cs typeface="Calibri Light"/>
              </a:rPr>
              <a:t>DATABASE STORAGE</a:t>
            </a:r>
            <a:endParaRPr lang="en-GB"/>
          </a:p>
        </p:txBody>
      </p:sp>
      <p:sp>
        <p:nvSpPr>
          <p:cNvPr id="24" name="Freeform: Shape 23">
            <a:extLst>
              <a:ext uri="{FF2B5EF4-FFF2-40B4-BE49-F238E27FC236}">
                <a16:creationId xmlns:a16="http://schemas.microsoft.com/office/drawing/2014/main" id="{7DAA46B9-B7E8-4487-B28E-C63A6EB7AA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7191 h 6985200"/>
              <a:gd name="connsiteX6" fmla="*/ 1 w 6858001"/>
              <a:gd name="connsiteY6" fmla="*/ 887191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7191"/>
                </a:lnTo>
                <a:lnTo>
                  <a:pt x="1" y="887191"/>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solidFill>
            <a:srgbClr val="FFFFFF"/>
          </a:solidFill>
          <a:ln>
            <a:noFill/>
          </a:ln>
        </p:spPr>
        <p:txBody>
          <a:bodyPr/>
          <a:lstStyle/>
          <a:p>
            <a:endParaRPr lang="en-ZA"/>
          </a:p>
        </p:txBody>
      </p:sp>
      <p:sp>
        <p:nvSpPr>
          <p:cNvPr id="26" name="Freeform 23">
            <a:extLst>
              <a:ext uri="{FF2B5EF4-FFF2-40B4-BE49-F238E27FC236}">
                <a16:creationId xmlns:a16="http://schemas.microsoft.com/office/drawing/2014/main" id="{C866818C-1E5F-475A-B310-3C06B555FB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4" name="Picture 4" descr="A picture containing text, screenshot, font&#10;&#10;Description automatically generated">
            <a:extLst>
              <a:ext uri="{FF2B5EF4-FFF2-40B4-BE49-F238E27FC236}">
                <a16:creationId xmlns:a16="http://schemas.microsoft.com/office/drawing/2014/main" id="{96CE3D20-D447-7B41-FA62-68E92E491BA3}"/>
              </a:ext>
            </a:extLst>
          </p:cNvPr>
          <p:cNvPicPr>
            <a:picLocks noChangeAspect="1"/>
          </p:cNvPicPr>
          <p:nvPr/>
        </p:nvPicPr>
        <p:blipFill>
          <a:blip r:embed="rId3"/>
          <a:stretch>
            <a:fillRect/>
          </a:stretch>
        </p:blipFill>
        <p:spPr>
          <a:xfrm>
            <a:off x="6094410" y="1607901"/>
            <a:ext cx="5449471" cy="762926"/>
          </a:xfrm>
          <a:prstGeom prst="rect">
            <a:avLst/>
          </a:prstGeom>
          <a:effectLst/>
        </p:spPr>
      </p:pic>
      <p:sp>
        <p:nvSpPr>
          <p:cNvPr id="28" name="Rectangle 27">
            <a:extLst>
              <a:ext uri="{FF2B5EF4-FFF2-40B4-BE49-F238E27FC236}">
                <a16:creationId xmlns:a16="http://schemas.microsoft.com/office/drawing/2014/main" id="{D12AFDE8-E1ED-4A49-B8B3-4953F4B8A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19" name="Content Placeholder 7">
            <a:extLst>
              <a:ext uri="{FF2B5EF4-FFF2-40B4-BE49-F238E27FC236}">
                <a16:creationId xmlns:a16="http://schemas.microsoft.com/office/drawing/2014/main" id="{5E4819E1-D204-F021-4E8E-B667F99B4A59}"/>
              </a:ext>
            </a:extLst>
          </p:cNvPr>
          <p:cNvSpPr>
            <a:spLocks noGrp="1"/>
          </p:cNvSpPr>
          <p:nvPr>
            <p:ph idx="1"/>
          </p:nvPr>
        </p:nvSpPr>
        <p:spPr>
          <a:xfrm>
            <a:off x="646113" y="2052918"/>
            <a:ext cx="4165146" cy="4195481"/>
          </a:xfrm>
        </p:spPr>
        <p:txBody>
          <a:bodyPr vert="horz" lIns="91440" tIns="45720" rIns="91440" bIns="45720" rtlCol="0">
            <a:normAutofit/>
          </a:bodyPr>
          <a:lstStyle/>
          <a:p>
            <a:r>
              <a:rPr lang="en-US">
                <a:cs typeface="Calibri"/>
              </a:rPr>
              <a:t>Authentication Server</a:t>
            </a:r>
          </a:p>
          <a:p>
            <a:pPr lvl="1"/>
            <a:r>
              <a:rPr lang="en-US">
                <a:cs typeface="Calibri"/>
              </a:rPr>
              <a:t>Stores specific details about the user</a:t>
            </a:r>
          </a:p>
          <a:p>
            <a:pPr lvl="1"/>
            <a:r>
              <a:rPr lang="en-US">
                <a:cs typeface="Calibri"/>
              </a:rPr>
              <a:t>Email, password</a:t>
            </a:r>
          </a:p>
          <a:p>
            <a:pPr lvl="1"/>
            <a:r>
              <a:rPr lang="en-US">
                <a:cs typeface="Calibri"/>
              </a:rPr>
              <a:t>Multiple sign-up methods</a:t>
            </a:r>
          </a:p>
          <a:p>
            <a:pPr lvl="1"/>
            <a:r>
              <a:rPr lang="en-US">
                <a:cs typeface="Calibri"/>
              </a:rPr>
              <a:t>Tight security</a:t>
            </a:r>
          </a:p>
          <a:p>
            <a:pPr lvl="1"/>
            <a:r>
              <a:rPr lang="en-US">
                <a:cs typeface="Calibri"/>
              </a:rPr>
              <a:t>Firebase objects in code</a:t>
            </a:r>
          </a:p>
          <a:p>
            <a:pPr lvl="1"/>
            <a:r>
              <a:rPr lang="en-US">
                <a:cs typeface="Calibri"/>
              </a:rPr>
              <a:t>Allows us to check if the user is logged in </a:t>
            </a:r>
            <a:br>
              <a:rPr lang="en-US">
                <a:cs typeface="Calibri"/>
              </a:rPr>
            </a:br>
            <a:r>
              <a:rPr lang="en-US">
                <a:cs typeface="Calibri"/>
              </a:rPr>
              <a:t>already</a:t>
            </a:r>
          </a:p>
          <a:p>
            <a:pPr lvl="1"/>
            <a:endParaRPr lang="en-US">
              <a:cs typeface="Calibri"/>
            </a:endParaRPr>
          </a:p>
          <a:p>
            <a:endParaRPr lang="en-US">
              <a:cs typeface="Calibri"/>
            </a:endParaRPr>
          </a:p>
        </p:txBody>
      </p:sp>
      <p:pic>
        <p:nvPicPr>
          <p:cNvPr id="3" name="Picture 3">
            <a:extLst>
              <a:ext uri="{FF2B5EF4-FFF2-40B4-BE49-F238E27FC236}">
                <a16:creationId xmlns:a16="http://schemas.microsoft.com/office/drawing/2014/main" id="{41CBA6B6-9756-5266-2D73-9583440BCE9C}"/>
              </a:ext>
            </a:extLst>
          </p:cNvPr>
          <p:cNvPicPr>
            <a:picLocks noChangeAspect="1"/>
          </p:cNvPicPr>
          <p:nvPr/>
        </p:nvPicPr>
        <p:blipFill>
          <a:blip r:embed="rId4"/>
          <a:stretch>
            <a:fillRect/>
          </a:stretch>
        </p:blipFill>
        <p:spPr>
          <a:xfrm>
            <a:off x="6094410" y="3995333"/>
            <a:ext cx="5449471" cy="1784702"/>
          </a:xfrm>
          <a:prstGeom prst="rect">
            <a:avLst/>
          </a:prstGeom>
          <a:effectLst/>
        </p:spPr>
      </p:pic>
    </p:spTree>
    <p:extLst>
      <p:ext uri="{BB962C8B-B14F-4D97-AF65-F5344CB8AC3E}">
        <p14:creationId xmlns:p14="http://schemas.microsoft.com/office/powerpoint/2010/main" val="37701762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AD3AE-8955-AC8E-7135-29B51DE0CBE2}"/>
              </a:ext>
            </a:extLst>
          </p:cNvPr>
          <p:cNvSpPr>
            <a:spLocks noGrp="1"/>
          </p:cNvSpPr>
          <p:nvPr>
            <p:ph type="title"/>
          </p:nvPr>
        </p:nvSpPr>
        <p:spPr>
          <a:xfrm>
            <a:off x="648930" y="629266"/>
            <a:ext cx="9252154" cy="1223983"/>
          </a:xfrm>
        </p:spPr>
        <p:txBody>
          <a:bodyPr>
            <a:normAutofit/>
          </a:bodyPr>
          <a:lstStyle/>
          <a:p>
            <a:r>
              <a:rPr lang="en-GB">
                <a:cs typeface="Calibri Light"/>
              </a:rPr>
              <a:t>DATABASE STORAGE</a:t>
            </a:r>
            <a:endParaRPr lang="en-GB"/>
          </a:p>
        </p:txBody>
      </p:sp>
      <p:pic>
        <p:nvPicPr>
          <p:cNvPr id="4" name="Picture 4">
            <a:extLst>
              <a:ext uri="{FF2B5EF4-FFF2-40B4-BE49-F238E27FC236}">
                <a16:creationId xmlns:a16="http://schemas.microsoft.com/office/drawing/2014/main" id="{CE27855F-0DCF-2ED3-A038-BD5147D45E71}"/>
              </a:ext>
            </a:extLst>
          </p:cNvPr>
          <p:cNvPicPr>
            <a:picLocks noChangeAspect="1"/>
          </p:cNvPicPr>
          <p:nvPr/>
        </p:nvPicPr>
        <p:blipFill rotWithShape="1">
          <a:blip r:embed="rId3"/>
          <a:srcRect r="7430" b="-3"/>
          <a:stretch/>
        </p:blipFill>
        <p:spPr>
          <a:xfrm>
            <a:off x="648930" y="2052213"/>
            <a:ext cx="5451627" cy="4196185"/>
          </a:xfrm>
          <a:prstGeom prst="rect">
            <a:avLst/>
          </a:prstGeom>
          <a:effectLst>
            <a:outerShdw blurRad="50800" dist="38100" dir="5400000" algn="t" rotWithShape="0">
              <a:prstClr val="black">
                <a:alpha val="43000"/>
              </a:prstClr>
            </a:outerShdw>
          </a:effectLst>
        </p:spPr>
      </p:pic>
      <p:sp>
        <p:nvSpPr>
          <p:cNvPr id="19" name="Content Placeholder 7">
            <a:extLst>
              <a:ext uri="{FF2B5EF4-FFF2-40B4-BE49-F238E27FC236}">
                <a16:creationId xmlns:a16="http://schemas.microsoft.com/office/drawing/2014/main" id="{5E4819E1-D204-F021-4E8E-B667F99B4A59}"/>
              </a:ext>
            </a:extLst>
          </p:cNvPr>
          <p:cNvSpPr>
            <a:spLocks noGrp="1"/>
          </p:cNvSpPr>
          <p:nvPr>
            <p:ph idx="1"/>
          </p:nvPr>
        </p:nvSpPr>
        <p:spPr>
          <a:xfrm>
            <a:off x="6750752" y="2052214"/>
            <a:ext cx="4338409" cy="4196185"/>
          </a:xfrm>
        </p:spPr>
        <p:txBody>
          <a:bodyPr vert="horz" lIns="91440" tIns="45720" rIns="91440" bIns="45720" rtlCol="0">
            <a:normAutofit/>
          </a:bodyPr>
          <a:lstStyle/>
          <a:p>
            <a:r>
              <a:rPr lang="en-US">
                <a:cs typeface="Calibri"/>
              </a:rPr>
              <a:t>Realtime Database</a:t>
            </a:r>
          </a:p>
          <a:p>
            <a:pPr lvl="1"/>
            <a:r>
              <a:rPr lang="en-US">
                <a:cs typeface="Calibri"/>
              </a:rPr>
              <a:t>Can store any kind of information</a:t>
            </a:r>
          </a:p>
          <a:p>
            <a:pPr lvl="1"/>
            <a:r>
              <a:rPr lang="en-US">
                <a:cs typeface="Calibri"/>
              </a:rPr>
              <a:t>Allows for in-depth details about users</a:t>
            </a:r>
          </a:p>
          <a:p>
            <a:pPr lvl="1"/>
            <a:r>
              <a:rPr lang="en-US">
                <a:cs typeface="Calibri"/>
              </a:rPr>
              <a:t>Stored as a JSON tree</a:t>
            </a:r>
          </a:p>
          <a:p>
            <a:pPr lvl="1"/>
            <a:r>
              <a:rPr lang="en-US">
                <a:cs typeface="Calibri"/>
              </a:rPr>
              <a:t>Allows reads and writes</a:t>
            </a:r>
          </a:p>
          <a:p>
            <a:pPr lvl="1"/>
            <a:r>
              <a:rPr lang="en-US">
                <a:cs typeface="Calibri"/>
              </a:rPr>
              <a:t>Data is called into code using both </a:t>
            </a:r>
            <a:br>
              <a:rPr lang="en-US">
                <a:cs typeface="Calibri"/>
              </a:rPr>
            </a:br>
            <a:r>
              <a:rPr lang="en-US">
                <a:cs typeface="Calibri"/>
              </a:rPr>
              <a:t>data change listeners and queries</a:t>
            </a:r>
          </a:p>
          <a:p>
            <a:pPr lvl="1"/>
            <a:r>
              <a:rPr lang="en-US">
                <a:cs typeface="Calibri"/>
              </a:rPr>
              <a:t>Each user has a unique ID key</a:t>
            </a:r>
          </a:p>
          <a:p>
            <a:pPr lvl="1"/>
            <a:endParaRPr lang="en-US">
              <a:cs typeface="Calibri"/>
            </a:endParaRPr>
          </a:p>
          <a:p>
            <a:endParaRPr lang="en-US">
              <a:cs typeface="Calibri"/>
            </a:endParaRPr>
          </a:p>
        </p:txBody>
      </p:sp>
    </p:spTree>
    <p:extLst>
      <p:ext uri="{BB962C8B-B14F-4D97-AF65-F5344CB8AC3E}">
        <p14:creationId xmlns:p14="http://schemas.microsoft.com/office/powerpoint/2010/main" val="36054285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AD3AE-8955-AC8E-7135-29B51DE0CBE2}"/>
              </a:ext>
            </a:extLst>
          </p:cNvPr>
          <p:cNvSpPr>
            <a:spLocks noGrp="1"/>
          </p:cNvSpPr>
          <p:nvPr>
            <p:ph type="title"/>
          </p:nvPr>
        </p:nvSpPr>
        <p:spPr>
          <a:xfrm>
            <a:off x="6742108" y="629266"/>
            <a:ext cx="3307744" cy="1641986"/>
          </a:xfrm>
        </p:spPr>
        <p:txBody>
          <a:bodyPr>
            <a:normAutofit/>
          </a:bodyPr>
          <a:lstStyle/>
          <a:p>
            <a:r>
              <a:rPr lang="en-GB">
                <a:cs typeface="Calibri Light"/>
              </a:rPr>
              <a:t>DATABASE STORAGE</a:t>
            </a:r>
            <a:endParaRPr lang="en-GB"/>
          </a:p>
        </p:txBody>
      </p:sp>
      <p:pic>
        <p:nvPicPr>
          <p:cNvPr id="3" name="Picture 4">
            <a:extLst>
              <a:ext uri="{FF2B5EF4-FFF2-40B4-BE49-F238E27FC236}">
                <a16:creationId xmlns:a16="http://schemas.microsoft.com/office/drawing/2014/main" id="{6BDFEE70-19AD-C480-1D08-15F70FF7D942}"/>
              </a:ext>
            </a:extLst>
          </p:cNvPr>
          <p:cNvPicPr>
            <a:picLocks noChangeAspect="1"/>
          </p:cNvPicPr>
          <p:nvPr/>
        </p:nvPicPr>
        <p:blipFill rotWithShape="1">
          <a:blip r:embed="rId3"/>
          <a:srcRect r="13579" b="1"/>
          <a:stretch/>
        </p:blipFill>
        <p:spPr>
          <a:xfrm>
            <a:off x="-2" y="10"/>
            <a:ext cx="6094407" cy="6857990"/>
          </a:xfrm>
          <a:prstGeom prst="rect">
            <a:avLst/>
          </a:prstGeom>
        </p:spPr>
      </p:pic>
      <p:sp>
        <p:nvSpPr>
          <p:cNvPr id="19" name="Content Placeholder 7">
            <a:extLst>
              <a:ext uri="{FF2B5EF4-FFF2-40B4-BE49-F238E27FC236}">
                <a16:creationId xmlns:a16="http://schemas.microsoft.com/office/drawing/2014/main" id="{5E4819E1-D204-F021-4E8E-B667F99B4A59}"/>
              </a:ext>
            </a:extLst>
          </p:cNvPr>
          <p:cNvSpPr>
            <a:spLocks noGrp="1"/>
          </p:cNvSpPr>
          <p:nvPr>
            <p:ph idx="1"/>
          </p:nvPr>
        </p:nvSpPr>
        <p:spPr>
          <a:xfrm>
            <a:off x="6742108" y="2438400"/>
            <a:ext cx="3307744" cy="3809999"/>
          </a:xfrm>
        </p:spPr>
        <p:txBody>
          <a:bodyPr vert="horz" lIns="91440" tIns="45720" rIns="91440" bIns="45720" rtlCol="0">
            <a:normAutofit/>
          </a:bodyPr>
          <a:lstStyle/>
          <a:p>
            <a:pPr>
              <a:lnSpc>
                <a:spcPct val="90000"/>
              </a:lnSpc>
            </a:pPr>
            <a:r>
              <a:rPr lang="en-US" sz="1100" err="1">
                <a:cs typeface="Calibri"/>
              </a:rPr>
              <a:t>ViewModel</a:t>
            </a:r>
            <a:endParaRPr lang="en-US" sz="1100" err="1"/>
          </a:p>
          <a:p>
            <a:pPr lvl="1">
              <a:lnSpc>
                <a:spcPct val="90000"/>
              </a:lnSpc>
            </a:pPr>
            <a:r>
              <a:rPr lang="en-US" sz="1100">
                <a:ea typeface="Calibri"/>
                <a:cs typeface="Calibri"/>
              </a:rPr>
              <a:t>In app </a:t>
            </a:r>
            <a:r>
              <a:rPr lang="en-US" sz="1100" err="1">
                <a:ea typeface="Calibri"/>
                <a:cs typeface="Calibri"/>
              </a:rPr>
              <a:t>ViewModel</a:t>
            </a:r>
            <a:endParaRPr lang="en-US" sz="1100">
              <a:ea typeface="Calibri"/>
              <a:cs typeface="Calibri"/>
            </a:endParaRPr>
          </a:p>
          <a:p>
            <a:pPr lvl="1">
              <a:lnSpc>
                <a:spcPct val="90000"/>
              </a:lnSpc>
            </a:pPr>
            <a:r>
              <a:rPr lang="en-US" sz="1100" err="1">
                <a:ea typeface="Calibri"/>
                <a:cs typeface="Calibri"/>
              </a:rPr>
              <a:t>ViewModel</a:t>
            </a:r>
            <a:r>
              <a:rPr lang="en-US" sz="1100">
                <a:ea typeface="Calibri" panose="020F0502020204030204"/>
                <a:cs typeface="Calibri"/>
              </a:rPr>
              <a:t> holds logic at a business level, so it persists</a:t>
            </a:r>
            <a:br>
              <a:rPr lang="en-US" sz="1100">
                <a:ea typeface="Calibri" panose="020F0502020204030204"/>
                <a:cs typeface="Calibri"/>
              </a:rPr>
            </a:br>
            <a:r>
              <a:rPr lang="en-US" sz="1100">
                <a:ea typeface="Calibri" panose="020F0502020204030204"/>
                <a:cs typeface="Calibri"/>
              </a:rPr>
              <a:t>over multiple screens</a:t>
            </a:r>
          </a:p>
          <a:p>
            <a:pPr lvl="1">
              <a:lnSpc>
                <a:spcPct val="90000"/>
              </a:lnSpc>
            </a:pPr>
            <a:r>
              <a:rPr lang="en-US" sz="1100">
                <a:ea typeface="Calibri" panose="020F0502020204030204"/>
                <a:cs typeface="Calibri"/>
              </a:rPr>
              <a:t>Only fetch data from the database once, instead of on </a:t>
            </a:r>
            <a:br>
              <a:rPr lang="en-US" sz="1100">
                <a:ea typeface="Calibri" panose="020F0502020204030204"/>
                <a:cs typeface="Calibri"/>
              </a:rPr>
            </a:br>
            <a:r>
              <a:rPr lang="en-US" sz="1100">
                <a:ea typeface="Calibri" panose="020F0502020204030204"/>
                <a:cs typeface="Calibri"/>
              </a:rPr>
              <a:t>every screen</a:t>
            </a:r>
          </a:p>
          <a:p>
            <a:pPr lvl="1">
              <a:lnSpc>
                <a:spcPct val="90000"/>
              </a:lnSpc>
            </a:pPr>
            <a:r>
              <a:rPr lang="en-US" sz="1100">
                <a:ea typeface="Calibri" panose="020F0502020204030204"/>
                <a:cs typeface="Calibri"/>
              </a:rPr>
              <a:t>Launching a coroutine on the Input and Output thread</a:t>
            </a:r>
          </a:p>
          <a:p>
            <a:pPr lvl="1">
              <a:lnSpc>
                <a:spcPct val="90000"/>
              </a:lnSpc>
            </a:pPr>
            <a:r>
              <a:rPr lang="en-US" sz="1100">
                <a:ea typeface="Calibri" panose="020F0502020204030204"/>
                <a:cs typeface="Calibri"/>
              </a:rPr>
              <a:t>Coroutines allow for multiple instances of code to run</a:t>
            </a:r>
            <a:br>
              <a:rPr lang="en-US" sz="1100">
                <a:ea typeface="Calibri" panose="020F0502020204030204"/>
                <a:cs typeface="Calibri"/>
              </a:rPr>
            </a:br>
            <a:r>
              <a:rPr lang="en-US" sz="1100">
                <a:ea typeface="Calibri" panose="020F0502020204030204"/>
                <a:cs typeface="Calibri"/>
              </a:rPr>
              <a:t>at the same time</a:t>
            </a:r>
          </a:p>
          <a:p>
            <a:pPr lvl="1">
              <a:lnSpc>
                <a:spcPct val="90000"/>
              </a:lnSpc>
            </a:pPr>
            <a:r>
              <a:rPr lang="en-US" sz="1100">
                <a:ea typeface="Calibri" panose="020F0502020204030204"/>
                <a:cs typeface="Calibri"/>
              </a:rPr>
              <a:t>It also allows different pieces of code to run at the </a:t>
            </a:r>
            <a:br>
              <a:rPr lang="en-US" sz="1100">
                <a:ea typeface="Calibri" panose="020F0502020204030204"/>
                <a:cs typeface="Calibri"/>
              </a:rPr>
            </a:br>
            <a:r>
              <a:rPr lang="en-US" sz="1100">
                <a:ea typeface="Calibri" panose="020F0502020204030204"/>
                <a:cs typeface="Calibri"/>
              </a:rPr>
              <a:t>same time as well, such as the UI layer</a:t>
            </a:r>
          </a:p>
          <a:p>
            <a:pPr lvl="1">
              <a:lnSpc>
                <a:spcPct val="90000"/>
              </a:lnSpc>
            </a:pPr>
            <a:endParaRPr lang="en-US" sz="1100">
              <a:ea typeface="Calibri" panose="020F0502020204030204"/>
              <a:cs typeface="Calibri"/>
            </a:endParaRPr>
          </a:p>
          <a:p>
            <a:pPr>
              <a:lnSpc>
                <a:spcPct val="90000"/>
              </a:lnSpc>
            </a:pPr>
            <a:endParaRPr lang="en-US" sz="1100">
              <a:ea typeface="Calibri" panose="020F0502020204030204"/>
              <a:cs typeface="Calibri"/>
            </a:endParaRPr>
          </a:p>
        </p:txBody>
      </p:sp>
    </p:spTree>
    <p:extLst>
      <p:ext uri="{BB962C8B-B14F-4D97-AF65-F5344CB8AC3E}">
        <p14:creationId xmlns:p14="http://schemas.microsoft.com/office/powerpoint/2010/main" val="39698559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4295B-172E-AF30-F62C-0FAEAF6D1842}"/>
              </a:ext>
            </a:extLst>
          </p:cNvPr>
          <p:cNvSpPr>
            <a:spLocks noGrp="1"/>
          </p:cNvSpPr>
          <p:nvPr>
            <p:ph type="title"/>
          </p:nvPr>
        </p:nvSpPr>
        <p:spPr>
          <a:xfrm>
            <a:off x="646111" y="452718"/>
            <a:ext cx="9404723" cy="1400530"/>
          </a:xfrm>
        </p:spPr>
        <p:txBody>
          <a:bodyPr>
            <a:normAutofit/>
          </a:bodyPr>
          <a:lstStyle/>
          <a:p>
            <a:r>
              <a:rPr lang="en-US">
                <a:ea typeface="Calibri Light"/>
                <a:cs typeface="Calibri Light"/>
              </a:rPr>
              <a:t>References:</a:t>
            </a:r>
            <a:endParaRPr lang="en-US"/>
          </a:p>
        </p:txBody>
      </p:sp>
      <p:graphicFrame>
        <p:nvGraphicFramePr>
          <p:cNvPr id="5" name="Content Placeholder 2">
            <a:extLst>
              <a:ext uri="{FF2B5EF4-FFF2-40B4-BE49-F238E27FC236}">
                <a16:creationId xmlns:a16="http://schemas.microsoft.com/office/drawing/2014/main" id="{10FE96ED-BE59-F5C5-2E4E-230C81DAF47D}"/>
              </a:ext>
            </a:extLst>
          </p:cNvPr>
          <p:cNvGraphicFramePr>
            <a:graphicFrameLocks noGrp="1"/>
          </p:cNvGraphicFramePr>
          <p:nvPr>
            <p:ph idx="1"/>
            <p:extLst>
              <p:ext uri="{D42A27DB-BD31-4B8C-83A1-F6EECF244321}">
                <p14:modId xmlns:p14="http://schemas.microsoft.com/office/powerpoint/2010/main" val="1054067225"/>
              </p:ext>
            </p:extLst>
          </p:nvPr>
        </p:nvGraphicFramePr>
        <p:xfrm>
          <a:off x="656844" y="1861043"/>
          <a:ext cx="10874690" cy="40564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29186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pic>
        <p:nvPicPr>
          <p:cNvPr id="14" name="Picture 13">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20" name="Rectangle 19">
            <a:extLst>
              <a:ext uri="{FF2B5EF4-FFF2-40B4-BE49-F238E27FC236}">
                <a16:creationId xmlns:a16="http://schemas.microsoft.com/office/drawing/2014/main" id="{C6A81905-F480-46A4-BC10-215D24EA1A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008A72-FBAA-C000-415B-2396D15A1861}"/>
              </a:ext>
            </a:extLst>
          </p:cNvPr>
          <p:cNvSpPr>
            <a:spLocks noGrp="1"/>
          </p:cNvSpPr>
          <p:nvPr>
            <p:ph type="title"/>
          </p:nvPr>
        </p:nvSpPr>
        <p:spPr>
          <a:xfrm>
            <a:off x="4872012" y="1447800"/>
            <a:ext cx="5222325" cy="3329581"/>
          </a:xfrm>
        </p:spPr>
        <p:txBody>
          <a:bodyPr vert="horz" lIns="91440" tIns="45720" rIns="91440" bIns="45720" rtlCol="0" anchor="b">
            <a:normAutofit/>
          </a:bodyPr>
          <a:lstStyle/>
          <a:p>
            <a:r>
              <a:rPr lang="en-US" sz="7200">
                <a:solidFill>
                  <a:srgbClr val="EBEBEB"/>
                </a:solidFill>
              </a:rPr>
              <a:t>RESEARCH OVERVIEW</a:t>
            </a:r>
          </a:p>
        </p:txBody>
      </p:sp>
      <p:sp>
        <p:nvSpPr>
          <p:cNvPr id="22" name="Freeform 8">
            <a:extLst>
              <a:ext uri="{FF2B5EF4-FFF2-40B4-BE49-F238E27FC236}">
                <a16:creationId xmlns:a16="http://schemas.microsoft.com/office/drawing/2014/main" id="{36FD4D9D-3784-41E8-8405-A42B72F5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4" name="Picture 3" descr="Magnifying glass showing decling performance">
            <a:extLst>
              <a:ext uri="{FF2B5EF4-FFF2-40B4-BE49-F238E27FC236}">
                <a16:creationId xmlns:a16="http://schemas.microsoft.com/office/drawing/2014/main" id="{0109E2E8-C6C0-3CF3-94E2-2D654ECC657F}"/>
              </a:ext>
            </a:extLst>
          </p:cNvPr>
          <p:cNvPicPr>
            <a:picLocks noChangeAspect="1"/>
          </p:cNvPicPr>
          <p:nvPr/>
        </p:nvPicPr>
        <p:blipFill rotWithShape="1">
          <a:blip r:embed="rId7"/>
          <a:srcRect l="30190" r="26250" b="-3"/>
          <a:stretch/>
        </p:blipFill>
        <p:spPr>
          <a:xfrm>
            <a:off x="20" y="10"/>
            <a:ext cx="4481944" cy="6857990"/>
          </a:xfrm>
          <a:custGeom>
            <a:avLst/>
            <a:gdLst/>
            <a:ahLst/>
            <a:cxnLst/>
            <a:rect l="l" t="t" r="r" b="b"/>
            <a:pathLst>
              <a:path w="4481964" h="6858000">
                <a:moveTo>
                  <a:pt x="0" y="0"/>
                </a:moveTo>
                <a:lnTo>
                  <a:pt x="3137249" y="0"/>
                </a:ln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85235"/>
                </a:lnTo>
                <a:lnTo>
                  <a:pt x="4231847" y="3625138"/>
                </a:lnTo>
                <a:lnTo>
                  <a:pt x="4234872" y="3762298"/>
                </a:lnTo>
                <a:lnTo>
                  <a:pt x="4237730" y="3898087"/>
                </a:lnTo>
                <a:lnTo>
                  <a:pt x="4240924" y="4031132"/>
                </a:lnTo>
                <a:lnTo>
                  <a:pt x="4245798" y="4163491"/>
                </a:lnTo>
                <a:lnTo>
                  <a:pt x="4251009" y="4293793"/>
                </a:lnTo>
                <a:lnTo>
                  <a:pt x="4255715" y="4421352"/>
                </a:lnTo>
                <a:lnTo>
                  <a:pt x="4268995" y="4670298"/>
                </a:lnTo>
                <a:lnTo>
                  <a:pt x="4283114" y="4908956"/>
                </a:lnTo>
                <a:lnTo>
                  <a:pt x="4297906" y="5138013"/>
                </a:lnTo>
                <a:lnTo>
                  <a:pt x="4314211" y="5354726"/>
                </a:lnTo>
                <a:lnTo>
                  <a:pt x="4331188" y="5561838"/>
                </a:lnTo>
                <a:lnTo>
                  <a:pt x="4349509" y="5753862"/>
                </a:lnTo>
                <a:lnTo>
                  <a:pt x="4367495" y="5934227"/>
                </a:lnTo>
                <a:lnTo>
                  <a:pt x="4385480" y="6100191"/>
                </a:lnTo>
                <a:lnTo>
                  <a:pt x="4402457" y="6252438"/>
                </a:lnTo>
                <a:lnTo>
                  <a:pt x="4418594" y="6387541"/>
                </a:lnTo>
                <a:lnTo>
                  <a:pt x="4433890" y="6509613"/>
                </a:lnTo>
                <a:lnTo>
                  <a:pt x="4446665" y="6612483"/>
                </a:lnTo>
                <a:lnTo>
                  <a:pt x="4458767" y="6698894"/>
                </a:lnTo>
                <a:lnTo>
                  <a:pt x="4476081" y="6817538"/>
                </a:lnTo>
                <a:lnTo>
                  <a:pt x="4481964" y="6858000"/>
                </a:lnTo>
                <a:lnTo>
                  <a:pt x="3577807" y="6858000"/>
                </a:lnTo>
                <a:lnTo>
                  <a:pt x="0" y="6858000"/>
                </a:lnTo>
                <a:close/>
              </a:path>
            </a:pathLst>
          </a:custGeom>
        </p:spPr>
      </p:pic>
      <p:sp>
        <p:nvSpPr>
          <p:cNvPr id="24" name="Rectangle 23">
            <a:extLst>
              <a:ext uri="{FF2B5EF4-FFF2-40B4-BE49-F238E27FC236}">
                <a16:creationId xmlns:a16="http://schemas.microsoft.com/office/drawing/2014/main" id="{60817A52-B891-4228-A61E-0C0A57632D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spTree>
    <p:extLst>
      <p:ext uri="{BB962C8B-B14F-4D97-AF65-F5344CB8AC3E}">
        <p14:creationId xmlns:p14="http://schemas.microsoft.com/office/powerpoint/2010/main" val="3858225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A379D4-35AF-DA13-2EB8-4FD5E87133CE}"/>
              </a:ext>
            </a:extLst>
          </p:cNvPr>
          <p:cNvSpPr>
            <a:spLocks noGrp="1"/>
          </p:cNvSpPr>
          <p:nvPr>
            <p:ph type="title"/>
          </p:nvPr>
        </p:nvSpPr>
        <p:spPr>
          <a:xfrm>
            <a:off x="5411931" y="452718"/>
            <a:ext cx="4638903" cy="1400530"/>
          </a:xfrm>
        </p:spPr>
        <p:txBody>
          <a:bodyPr>
            <a:normAutofit/>
          </a:bodyPr>
          <a:lstStyle/>
          <a:p>
            <a:r>
              <a:rPr lang="en-GB">
                <a:cs typeface="Calibri Light"/>
              </a:rPr>
              <a:t>Aims &amp; Objectives</a:t>
            </a:r>
            <a:endParaRPr lang="en-GB"/>
          </a:p>
        </p:txBody>
      </p:sp>
      <p:sp>
        <p:nvSpPr>
          <p:cNvPr id="38"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8375" y="-1573"/>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31" name="Picture 30" descr="Desk with stethoscope and computer keyboard">
            <a:extLst>
              <a:ext uri="{FF2B5EF4-FFF2-40B4-BE49-F238E27FC236}">
                <a16:creationId xmlns:a16="http://schemas.microsoft.com/office/drawing/2014/main" id="{3C58B584-6821-7026-36F9-85B96C7B9C0D}"/>
              </a:ext>
            </a:extLst>
          </p:cNvPr>
          <p:cNvPicPr>
            <a:picLocks noChangeAspect="1"/>
          </p:cNvPicPr>
          <p:nvPr/>
        </p:nvPicPr>
        <p:blipFill rotWithShape="1">
          <a:blip r:embed="rId3"/>
          <a:srcRect l="51597" r="-1" b="-1"/>
          <a:stretch/>
        </p:blipFill>
        <p:spPr>
          <a:xfrm>
            <a:off x="3" y="10"/>
            <a:ext cx="4973099" cy="6857991"/>
          </a:xfrm>
          <a:custGeom>
            <a:avLst/>
            <a:gdLst/>
            <a:ahLst/>
            <a:cxnLst/>
            <a:rect l="l" t="t" r="r" b="b"/>
            <a:pathLst>
              <a:path w="4973099" h="6858001">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p:spPr>
      </p:pic>
      <p:sp>
        <p:nvSpPr>
          <p:cNvPr id="40" name="Rectangle 39">
            <a:extLst>
              <a:ext uri="{FF2B5EF4-FFF2-40B4-BE49-F238E27FC236}">
                <a16:creationId xmlns:a16="http://schemas.microsoft.com/office/drawing/2014/main" id="{D6F18ACE-6E82-4ADC-8A2F-A1771B309B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3" name="Content Placeholder 2">
            <a:extLst>
              <a:ext uri="{FF2B5EF4-FFF2-40B4-BE49-F238E27FC236}">
                <a16:creationId xmlns:a16="http://schemas.microsoft.com/office/drawing/2014/main" id="{DE6E7AA7-64DA-FCB1-8ACE-F781886F6A04}"/>
              </a:ext>
            </a:extLst>
          </p:cNvPr>
          <p:cNvSpPr>
            <a:spLocks noGrp="1"/>
          </p:cNvSpPr>
          <p:nvPr>
            <p:ph idx="1"/>
          </p:nvPr>
        </p:nvSpPr>
        <p:spPr>
          <a:xfrm>
            <a:off x="5410950" y="2052918"/>
            <a:ext cx="4638903" cy="4195481"/>
          </a:xfrm>
        </p:spPr>
        <p:txBody>
          <a:bodyPr vert="horz" lIns="91440" tIns="45720" rIns="91440" bIns="45720" rtlCol="0">
            <a:normAutofit/>
          </a:bodyPr>
          <a:lstStyle/>
          <a:p>
            <a:r>
              <a:rPr lang="en-US">
                <a:latin typeface="Arial"/>
                <a:ea typeface="Arial"/>
                <a:cs typeface="Arial"/>
              </a:rPr>
              <a:t>Make an application that the members can use to easily view services offered by The 5am Club.</a:t>
            </a:r>
            <a:endParaRPr lang="en-US" b="1">
              <a:latin typeface="Arial"/>
              <a:ea typeface="Arial"/>
              <a:cs typeface="Arial"/>
            </a:endParaRPr>
          </a:p>
          <a:p>
            <a:r>
              <a:rPr lang="en-US">
                <a:latin typeface="Arial"/>
                <a:cs typeface="Arial"/>
              </a:rPr>
              <a:t>The member should be able to join clubs and view events without any difficulty.</a:t>
            </a:r>
          </a:p>
          <a:p>
            <a:r>
              <a:rPr lang="en-US">
                <a:latin typeface="Arial"/>
                <a:ea typeface="Arial"/>
                <a:cs typeface="Arial"/>
              </a:rPr>
              <a:t>The members should be able to have access to information regarding training regiments, clubs and events.</a:t>
            </a:r>
          </a:p>
        </p:txBody>
      </p:sp>
    </p:spTree>
    <p:extLst>
      <p:ext uri="{BB962C8B-B14F-4D97-AF65-F5344CB8AC3E}">
        <p14:creationId xmlns:p14="http://schemas.microsoft.com/office/powerpoint/2010/main" val="1979391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42941-D247-02B6-2360-278730AA6241}"/>
              </a:ext>
            </a:extLst>
          </p:cNvPr>
          <p:cNvSpPr>
            <a:spLocks noGrp="1"/>
          </p:cNvSpPr>
          <p:nvPr>
            <p:ph type="title"/>
          </p:nvPr>
        </p:nvSpPr>
        <p:spPr>
          <a:xfrm>
            <a:off x="4681368" y="157041"/>
            <a:ext cx="5626061" cy="1094634"/>
          </a:xfrm>
        </p:spPr>
        <p:txBody>
          <a:bodyPr>
            <a:normAutofit/>
          </a:bodyPr>
          <a:lstStyle/>
          <a:p>
            <a:pPr>
              <a:lnSpc>
                <a:spcPct val="90000"/>
              </a:lnSpc>
            </a:pPr>
            <a:r>
              <a:rPr lang="en-GB" sz="3600">
                <a:cs typeface="Calibri Light"/>
              </a:rPr>
              <a:t>Problem Statements &amp; Solutions</a:t>
            </a:r>
            <a:endParaRPr lang="en-GB" sz="3600"/>
          </a:p>
        </p:txBody>
      </p:sp>
      <p:pic>
        <p:nvPicPr>
          <p:cNvPr id="26" name="Picture 25" descr="Graph on document with pen">
            <a:extLst>
              <a:ext uri="{FF2B5EF4-FFF2-40B4-BE49-F238E27FC236}">
                <a16:creationId xmlns:a16="http://schemas.microsoft.com/office/drawing/2014/main" id="{C5256CFB-1DC9-9C42-B23D-3D9F17AB15D7}"/>
              </a:ext>
            </a:extLst>
          </p:cNvPr>
          <p:cNvPicPr>
            <a:picLocks noChangeAspect="1"/>
          </p:cNvPicPr>
          <p:nvPr/>
        </p:nvPicPr>
        <p:blipFill rotWithShape="1">
          <a:blip r:embed="rId3"/>
          <a:srcRect l="34221" r="20668" b="-1"/>
          <a:stretch/>
        </p:blipFill>
        <p:spPr>
          <a:xfrm>
            <a:off x="-1" y="10"/>
            <a:ext cx="4634680" cy="6857990"/>
          </a:xfrm>
          <a:prstGeom prst="rect">
            <a:avLst/>
          </a:prstGeom>
        </p:spPr>
      </p:pic>
      <p:sp>
        <p:nvSpPr>
          <p:cNvPr id="3" name="Content Placeholder 2">
            <a:extLst>
              <a:ext uri="{FF2B5EF4-FFF2-40B4-BE49-F238E27FC236}">
                <a16:creationId xmlns:a16="http://schemas.microsoft.com/office/drawing/2014/main" id="{81295D90-18DD-E3EB-417F-792DF761001F}"/>
              </a:ext>
            </a:extLst>
          </p:cNvPr>
          <p:cNvSpPr>
            <a:spLocks noGrp="1"/>
          </p:cNvSpPr>
          <p:nvPr>
            <p:ph idx="1"/>
          </p:nvPr>
        </p:nvSpPr>
        <p:spPr>
          <a:xfrm>
            <a:off x="4788691" y="1171978"/>
            <a:ext cx="7343245" cy="5076421"/>
          </a:xfrm>
        </p:spPr>
        <p:txBody>
          <a:bodyPr vert="horz" lIns="91440" tIns="45720" rIns="91440" bIns="45720" rtlCol="0" anchor="t">
            <a:noAutofit/>
          </a:bodyPr>
          <a:lstStyle/>
          <a:p>
            <a:pPr>
              <a:lnSpc>
                <a:spcPct val="90000"/>
              </a:lnSpc>
            </a:pPr>
            <a:r>
              <a:rPr lang="en-US" sz="1200" b="1" u="sng">
                <a:latin typeface="Arial"/>
                <a:cs typeface="Arial"/>
              </a:rPr>
              <a:t>Problems:</a:t>
            </a:r>
            <a:endParaRPr lang="en-US" sz="1200">
              <a:latin typeface="Arial"/>
              <a:cs typeface="Arial"/>
            </a:endParaRPr>
          </a:p>
          <a:p>
            <a:pPr lvl="1">
              <a:lnSpc>
                <a:spcPct val="90000"/>
              </a:lnSpc>
            </a:pPr>
            <a:r>
              <a:rPr lang="en-US" sz="1200">
                <a:latin typeface="Arial"/>
                <a:cs typeface="Arial"/>
              </a:rPr>
              <a:t>Past plans revealed it to be too expensive.</a:t>
            </a:r>
          </a:p>
          <a:p>
            <a:pPr lvl="1">
              <a:lnSpc>
                <a:spcPct val="90000"/>
              </a:lnSpc>
            </a:pPr>
            <a:r>
              <a:rPr lang="en-US" sz="1200">
                <a:latin typeface="Arial"/>
                <a:cs typeface="Arial"/>
              </a:rPr>
              <a:t>Competitors have a competitive edge.</a:t>
            </a:r>
          </a:p>
          <a:p>
            <a:pPr lvl="1">
              <a:lnSpc>
                <a:spcPct val="90000"/>
              </a:lnSpc>
            </a:pPr>
            <a:r>
              <a:rPr lang="en-US" sz="1200">
                <a:latin typeface="Arial"/>
                <a:cs typeface="Arial"/>
              </a:rPr>
              <a:t>User friendliness.</a:t>
            </a:r>
          </a:p>
          <a:p>
            <a:pPr>
              <a:lnSpc>
                <a:spcPct val="90000"/>
              </a:lnSpc>
            </a:pPr>
            <a:r>
              <a:rPr lang="en-US" sz="1200" b="1" u="sng">
                <a:latin typeface="Arial"/>
                <a:cs typeface="Arial"/>
              </a:rPr>
              <a:t>Solutions:</a:t>
            </a:r>
            <a:endParaRPr lang="en-US" sz="1200">
              <a:latin typeface="Arial"/>
              <a:cs typeface="Arial"/>
            </a:endParaRPr>
          </a:p>
          <a:p>
            <a:pPr lvl="1">
              <a:lnSpc>
                <a:spcPct val="90000"/>
              </a:lnSpc>
            </a:pPr>
            <a:r>
              <a:rPr lang="en-US" sz="1200" b="1">
                <a:latin typeface="Arial"/>
                <a:cs typeface="Arial"/>
              </a:rPr>
              <a:t>Cost: </a:t>
            </a:r>
            <a:r>
              <a:rPr lang="en-US" sz="1200">
                <a:latin typeface="Arial"/>
                <a:cs typeface="Arial"/>
              </a:rPr>
              <a:t>Sacrifice some functionality/requirements with the initial release or develop over longer timeline. </a:t>
            </a:r>
          </a:p>
          <a:p>
            <a:pPr lvl="1">
              <a:lnSpc>
                <a:spcPct val="90000"/>
              </a:lnSpc>
            </a:pPr>
            <a:r>
              <a:rPr lang="en-US" sz="1200" b="1">
                <a:latin typeface="Arial"/>
                <a:cs typeface="Arial"/>
              </a:rPr>
              <a:t>Competitive edge: </a:t>
            </a:r>
            <a:r>
              <a:rPr lang="en-US" sz="1200">
                <a:latin typeface="Arial"/>
                <a:cs typeface="Arial"/>
              </a:rPr>
              <a:t>Hold fitness events to increase customer base. Release a mobile application of their own</a:t>
            </a:r>
          </a:p>
          <a:p>
            <a:pPr lvl="1">
              <a:lnSpc>
                <a:spcPct val="90000"/>
              </a:lnSpc>
            </a:pPr>
            <a:r>
              <a:rPr lang="en-US" sz="1200" b="1">
                <a:latin typeface="Arial"/>
                <a:cs typeface="Arial"/>
              </a:rPr>
              <a:t>User friendliness: </a:t>
            </a:r>
            <a:r>
              <a:rPr lang="en-US" sz="1200">
                <a:latin typeface="Arial"/>
                <a:cs typeface="Arial"/>
              </a:rPr>
              <a:t>The app has few pages and a navbar for better navigation.</a:t>
            </a:r>
          </a:p>
          <a:p>
            <a:pPr>
              <a:lnSpc>
                <a:spcPct val="90000"/>
              </a:lnSpc>
            </a:pPr>
            <a:r>
              <a:rPr lang="en-US" sz="1200" b="1" u="sng">
                <a:latin typeface="Arial"/>
                <a:cs typeface="Arial"/>
              </a:rPr>
              <a:t>Sub-Problems:</a:t>
            </a:r>
            <a:endParaRPr lang="en-US" sz="1200">
              <a:latin typeface="Arial"/>
              <a:cs typeface="Arial"/>
            </a:endParaRPr>
          </a:p>
          <a:p>
            <a:pPr lvl="1">
              <a:lnSpc>
                <a:spcPct val="90000"/>
              </a:lnSpc>
            </a:pPr>
            <a:r>
              <a:rPr lang="en-US" sz="1200" b="1">
                <a:latin typeface="Arial"/>
                <a:cs typeface="Arial"/>
              </a:rPr>
              <a:t>Too expensive: </a:t>
            </a:r>
            <a:endParaRPr lang="en-US" sz="1200">
              <a:latin typeface="Arial"/>
              <a:cs typeface="Arial"/>
            </a:endParaRPr>
          </a:p>
          <a:p>
            <a:pPr lvl="2">
              <a:lnSpc>
                <a:spcPct val="90000"/>
              </a:lnSpc>
            </a:pPr>
            <a:r>
              <a:rPr lang="en-US" sz="1200">
                <a:latin typeface="Arial"/>
                <a:cs typeface="Arial"/>
              </a:rPr>
              <a:t>Too little time to create all the functions.</a:t>
            </a:r>
          </a:p>
          <a:p>
            <a:pPr lvl="2">
              <a:lnSpc>
                <a:spcPct val="90000"/>
              </a:lnSpc>
            </a:pPr>
            <a:r>
              <a:rPr lang="en-US" sz="1200">
                <a:latin typeface="Arial"/>
                <a:cs typeface="Arial"/>
              </a:rPr>
              <a:t>The company is being overcharged</a:t>
            </a:r>
          </a:p>
          <a:p>
            <a:pPr lvl="1">
              <a:lnSpc>
                <a:spcPct val="90000"/>
              </a:lnSpc>
            </a:pPr>
            <a:r>
              <a:rPr lang="en-US" sz="1200" b="1">
                <a:latin typeface="Arial"/>
                <a:cs typeface="Arial"/>
              </a:rPr>
              <a:t>Competitors have competitive edge: </a:t>
            </a:r>
            <a:endParaRPr lang="en-US" sz="1200">
              <a:latin typeface="Arial"/>
              <a:cs typeface="Arial"/>
            </a:endParaRPr>
          </a:p>
          <a:p>
            <a:pPr lvl="2">
              <a:lnSpc>
                <a:spcPct val="90000"/>
              </a:lnSpc>
            </a:pPr>
            <a:r>
              <a:rPr lang="en-US" sz="1200">
                <a:latin typeface="Arial"/>
                <a:cs typeface="Arial"/>
              </a:rPr>
              <a:t>The competitors are larger companies.</a:t>
            </a:r>
          </a:p>
          <a:p>
            <a:pPr lvl="2">
              <a:lnSpc>
                <a:spcPct val="90000"/>
              </a:lnSpc>
            </a:pPr>
            <a:r>
              <a:rPr lang="en-US" sz="1200">
                <a:latin typeface="Arial"/>
                <a:cs typeface="Arial"/>
              </a:rPr>
              <a:t>The mobile application created for The 5am Club is not up to par with that of their competitors.</a:t>
            </a:r>
          </a:p>
          <a:p>
            <a:pPr lvl="1">
              <a:lnSpc>
                <a:spcPct val="90000"/>
              </a:lnSpc>
            </a:pPr>
            <a:r>
              <a:rPr lang="en-US" sz="1200" b="1">
                <a:latin typeface="Arial"/>
                <a:cs typeface="Arial"/>
              </a:rPr>
              <a:t>User friendliness: </a:t>
            </a:r>
            <a:endParaRPr lang="en-US" sz="1200">
              <a:latin typeface="Arial"/>
              <a:cs typeface="Arial"/>
            </a:endParaRPr>
          </a:p>
          <a:p>
            <a:pPr lvl="2">
              <a:lnSpc>
                <a:spcPct val="90000"/>
              </a:lnSpc>
            </a:pPr>
            <a:r>
              <a:rPr lang="en-US" sz="1200">
                <a:latin typeface="Arial"/>
                <a:cs typeface="Arial"/>
              </a:rPr>
              <a:t>The application has too many features.</a:t>
            </a:r>
          </a:p>
          <a:p>
            <a:pPr lvl="2">
              <a:lnSpc>
                <a:spcPct val="90000"/>
              </a:lnSpc>
            </a:pPr>
            <a:r>
              <a:rPr lang="en-US" sz="1200">
                <a:latin typeface="Arial"/>
                <a:cs typeface="Arial"/>
              </a:rPr>
              <a:t>The application is oversimplified.</a:t>
            </a:r>
          </a:p>
          <a:p>
            <a:pPr marL="1085850" lvl="1" indent="-171450">
              <a:lnSpc>
                <a:spcPct val="90000"/>
              </a:lnSpc>
            </a:pPr>
            <a:endParaRPr lang="en-ZA" sz="1200">
              <a:cs typeface="Calibri"/>
            </a:endParaRPr>
          </a:p>
          <a:p>
            <a:pPr>
              <a:lnSpc>
                <a:spcPct val="90000"/>
              </a:lnSpc>
            </a:pPr>
            <a:endParaRPr lang="en-GB" sz="1200">
              <a:cs typeface="Calibri"/>
            </a:endParaRPr>
          </a:p>
        </p:txBody>
      </p:sp>
    </p:spTree>
    <p:extLst>
      <p:ext uri="{BB962C8B-B14F-4D97-AF65-F5344CB8AC3E}">
        <p14:creationId xmlns:p14="http://schemas.microsoft.com/office/powerpoint/2010/main" val="1300256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6" name="Rectangle 8">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F9276D-783A-7414-B02E-265A91BEE7D3}"/>
              </a:ext>
            </a:extLst>
          </p:cNvPr>
          <p:cNvSpPr>
            <a:spLocks noGrp="1"/>
          </p:cNvSpPr>
          <p:nvPr>
            <p:ph type="title"/>
          </p:nvPr>
        </p:nvSpPr>
        <p:spPr>
          <a:xfrm>
            <a:off x="584536" y="232167"/>
            <a:ext cx="6188190" cy="1622321"/>
          </a:xfrm>
        </p:spPr>
        <p:txBody>
          <a:bodyPr>
            <a:normAutofit/>
          </a:bodyPr>
          <a:lstStyle/>
          <a:p>
            <a:r>
              <a:rPr lang="en-GB">
                <a:solidFill>
                  <a:srgbClr val="EBEBEB"/>
                </a:solidFill>
                <a:cs typeface="Calibri Light"/>
              </a:rPr>
              <a:t>Overview | Justification | Benefits</a:t>
            </a:r>
            <a:endParaRPr lang="en-GB">
              <a:solidFill>
                <a:srgbClr val="EBEBEB"/>
              </a:solidFill>
            </a:endParaRPr>
          </a:p>
        </p:txBody>
      </p:sp>
      <p:sp>
        <p:nvSpPr>
          <p:cNvPr id="3" name="Content Placeholder 2">
            <a:extLst>
              <a:ext uri="{FF2B5EF4-FFF2-40B4-BE49-F238E27FC236}">
                <a16:creationId xmlns:a16="http://schemas.microsoft.com/office/drawing/2014/main" id="{34011842-5667-412F-3C1A-EA0443D35A1F}"/>
              </a:ext>
            </a:extLst>
          </p:cNvPr>
          <p:cNvSpPr>
            <a:spLocks noGrp="1"/>
          </p:cNvSpPr>
          <p:nvPr>
            <p:ph idx="1"/>
          </p:nvPr>
        </p:nvSpPr>
        <p:spPr>
          <a:xfrm>
            <a:off x="648930" y="1815922"/>
            <a:ext cx="6359907" cy="4407897"/>
          </a:xfrm>
        </p:spPr>
        <p:txBody>
          <a:bodyPr vert="horz" lIns="91440" tIns="45720" rIns="91440" bIns="45720" rtlCol="0">
            <a:noAutofit/>
          </a:bodyPr>
          <a:lstStyle/>
          <a:p>
            <a:pPr marL="0" indent="0">
              <a:lnSpc>
                <a:spcPct val="90000"/>
              </a:lnSpc>
              <a:buNone/>
            </a:pPr>
            <a:r>
              <a:rPr lang="en-GB" sz="1200" b="1" u="sng">
                <a:solidFill>
                  <a:srgbClr val="FFFFFF"/>
                </a:solidFill>
                <a:cs typeface="Calibri"/>
              </a:rPr>
              <a:t>Nature and context:</a:t>
            </a:r>
            <a:endParaRPr lang="en-GB" sz="1200" b="1" u="sng">
              <a:solidFill>
                <a:srgbClr val="FFFFFF"/>
              </a:solidFill>
              <a:ea typeface="Calibri"/>
              <a:cs typeface="Calibri"/>
            </a:endParaRPr>
          </a:p>
          <a:p>
            <a:pPr marL="0" indent="0">
              <a:lnSpc>
                <a:spcPct val="90000"/>
              </a:lnSpc>
              <a:buNone/>
            </a:pPr>
            <a:r>
              <a:rPr lang="en-GB" sz="1200">
                <a:solidFill>
                  <a:srgbClr val="FFFFFF"/>
                </a:solidFill>
                <a:cs typeface="Calibri"/>
              </a:rPr>
              <a:t>Technology plays a huge role in today's world in businesses and organizations:</a:t>
            </a:r>
            <a:endParaRPr lang="en-GB" sz="1200">
              <a:solidFill>
                <a:srgbClr val="FFFFFF"/>
              </a:solidFill>
              <a:ea typeface="Calibri"/>
              <a:cs typeface="Calibri"/>
            </a:endParaRPr>
          </a:p>
          <a:p>
            <a:pPr lvl="1">
              <a:lnSpc>
                <a:spcPct val="90000"/>
              </a:lnSpc>
            </a:pPr>
            <a:r>
              <a:rPr lang="en-GB" sz="1200">
                <a:solidFill>
                  <a:srgbClr val="FFFFFF"/>
                </a:solidFill>
                <a:cs typeface="Calibri"/>
              </a:rPr>
              <a:t>Networking</a:t>
            </a:r>
            <a:endParaRPr lang="en-GB" sz="1200">
              <a:solidFill>
                <a:srgbClr val="FFFFFF"/>
              </a:solidFill>
              <a:ea typeface="Calibri"/>
              <a:cs typeface="Calibri"/>
            </a:endParaRPr>
          </a:p>
          <a:p>
            <a:pPr lvl="1">
              <a:lnSpc>
                <a:spcPct val="90000"/>
              </a:lnSpc>
            </a:pPr>
            <a:r>
              <a:rPr lang="en-GB" sz="1200">
                <a:solidFill>
                  <a:srgbClr val="FFFFFF"/>
                </a:solidFill>
                <a:cs typeface="Calibri"/>
              </a:rPr>
              <a:t>Success</a:t>
            </a:r>
            <a:endParaRPr lang="en-GB" sz="1200">
              <a:solidFill>
                <a:srgbClr val="FFFFFF"/>
              </a:solidFill>
              <a:ea typeface="Calibri"/>
              <a:cs typeface="Calibri"/>
            </a:endParaRPr>
          </a:p>
          <a:p>
            <a:pPr lvl="1">
              <a:lnSpc>
                <a:spcPct val="90000"/>
              </a:lnSpc>
            </a:pPr>
            <a:r>
              <a:rPr lang="en-GB" sz="1200">
                <a:solidFill>
                  <a:srgbClr val="FFFFFF"/>
                </a:solidFill>
                <a:cs typeface="Calibri"/>
              </a:rPr>
              <a:t>Reaching more Clients</a:t>
            </a:r>
            <a:endParaRPr lang="en-GB" sz="1200">
              <a:solidFill>
                <a:srgbClr val="FFFFFF"/>
              </a:solidFill>
              <a:ea typeface="Calibri"/>
              <a:cs typeface="Calibri"/>
            </a:endParaRPr>
          </a:p>
          <a:p>
            <a:pPr lvl="1">
              <a:lnSpc>
                <a:spcPct val="90000"/>
              </a:lnSpc>
            </a:pPr>
            <a:r>
              <a:rPr lang="en-GB" sz="1200">
                <a:solidFill>
                  <a:srgbClr val="FFFFFF"/>
                </a:solidFill>
                <a:cs typeface="Calibri"/>
              </a:rPr>
              <a:t>Growth</a:t>
            </a:r>
            <a:endParaRPr lang="en-GB" sz="1200">
              <a:solidFill>
                <a:srgbClr val="FFFFFF"/>
              </a:solidFill>
              <a:ea typeface="Calibri"/>
              <a:cs typeface="Calibri"/>
            </a:endParaRPr>
          </a:p>
          <a:p>
            <a:pPr marL="457200" lvl="1" indent="-457200">
              <a:lnSpc>
                <a:spcPct val="90000"/>
              </a:lnSpc>
              <a:buNone/>
            </a:pPr>
            <a:r>
              <a:rPr lang="en-GB" sz="1200" b="1" u="sng">
                <a:solidFill>
                  <a:srgbClr val="FFFFFF"/>
                </a:solidFill>
                <a:cs typeface="Calibri"/>
              </a:rPr>
              <a:t>Overview of previous studies:</a:t>
            </a:r>
            <a:endParaRPr lang="en-GB" sz="1200">
              <a:solidFill>
                <a:srgbClr val="FFFFFF"/>
              </a:solidFill>
              <a:ea typeface="Calibri"/>
              <a:cs typeface="Calibri"/>
            </a:endParaRPr>
          </a:p>
          <a:p>
            <a:pPr marL="0" lvl="1" indent="0">
              <a:lnSpc>
                <a:spcPct val="90000"/>
              </a:lnSpc>
              <a:buNone/>
            </a:pPr>
            <a:r>
              <a:rPr lang="en-GB" sz="1200">
                <a:solidFill>
                  <a:srgbClr val="FFFFFF"/>
                </a:solidFill>
                <a:cs typeface="Calibri"/>
              </a:rPr>
              <a:t>We gained many important information from an interview held with the 5AM Club owner</a:t>
            </a:r>
            <a:endParaRPr lang="en-GB" sz="1200" b="1" u="sng">
              <a:solidFill>
                <a:srgbClr val="FFFFFF"/>
              </a:solidFill>
              <a:ea typeface="Calibri"/>
              <a:cs typeface="Calibri"/>
            </a:endParaRPr>
          </a:p>
          <a:p>
            <a:pPr marL="914400" lvl="2" indent="-457200">
              <a:lnSpc>
                <a:spcPct val="90000"/>
              </a:lnSpc>
            </a:pPr>
            <a:r>
              <a:rPr lang="en-GB" sz="1200">
                <a:solidFill>
                  <a:srgbClr val="FFFFFF"/>
                </a:solidFill>
                <a:cs typeface="Calibri"/>
              </a:rPr>
              <a:t>Goals</a:t>
            </a:r>
            <a:endParaRPr lang="en-GB" sz="1200">
              <a:solidFill>
                <a:srgbClr val="FFFFFF"/>
              </a:solidFill>
              <a:ea typeface="Calibri"/>
              <a:cs typeface="Calibri"/>
            </a:endParaRPr>
          </a:p>
          <a:p>
            <a:pPr marL="914400" lvl="2" indent="-457200">
              <a:lnSpc>
                <a:spcPct val="90000"/>
              </a:lnSpc>
            </a:pPr>
            <a:r>
              <a:rPr lang="en-GB" sz="1200">
                <a:solidFill>
                  <a:srgbClr val="FFFFFF"/>
                </a:solidFill>
                <a:cs typeface="Calibri"/>
              </a:rPr>
              <a:t>About the business and its history</a:t>
            </a:r>
            <a:endParaRPr lang="en-GB" sz="1200">
              <a:solidFill>
                <a:srgbClr val="FFFFFF"/>
              </a:solidFill>
              <a:ea typeface="Calibri"/>
              <a:cs typeface="Calibri"/>
            </a:endParaRPr>
          </a:p>
          <a:p>
            <a:pPr marL="914400" lvl="2" indent="-457200">
              <a:lnSpc>
                <a:spcPct val="90000"/>
              </a:lnSpc>
            </a:pPr>
            <a:r>
              <a:rPr lang="en-GB" sz="1200">
                <a:solidFill>
                  <a:srgbClr val="FFFFFF"/>
                </a:solidFill>
                <a:cs typeface="Calibri"/>
              </a:rPr>
              <a:t>Ideas and requirements </a:t>
            </a:r>
            <a:endParaRPr lang="en-GB" sz="1200">
              <a:solidFill>
                <a:srgbClr val="FFFFFF"/>
              </a:solidFill>
              <a:ea typeface="Calibri"/>
              <a:cs typeface="Calibri"/>
            </a:endParaRPr>
          </a:p>
          <a:p>
            <a:pPr marL="457200" lvl="2" indent="-457200">
              <a:lnSpc>
                <a:spcPct val="90000"/>
              </a:lnSpc>
              <a:buNone/>
            </a:pPr>
            <a:r>
              <a:rPr lang="en-GB" sz="1200" b="1" u="sng">
                <a:solidFill>
                  <a:srgbClr val="FFFFFF"/>
                </a:solidFill>
                <a:cs typeface="Calibri"/>
              </a:rPr>
              <a:t>Justification of research:</a:t>
            </a:r>
            <a:endParaRPr lang="en-GB" sz="1200" b="1" u="sng">
              <a:solidFill>
                <a:srgbClr val="FFFFFF"/>
              </a:solidFill>
              <a:ea typeface="Calibri"/>
              <a:cs typeface="Calibri"/>
            </a:endParaRPr>
          </a:p>
          <a:p>
            <a:pPr marL="914400" lvl="2" indent="-457200">
              <a:lnSpc>
                <a:spcPct val="90000"/>
              </a:lnSpc>
            </a:pPr>
            <a:r>
              <a:rPr lang="en-GB" sz="1200">
                <a:solidFill>
                  <a:srgbClr val="FFFFFF"/>
                </a:solidFill>
                <a:cs typeface="Calibri"/>
              </a:rPr>
              <a:t>Having a mobile app is somewhere where this organization could be lacking</a:t>
            </a:r>
            <a:endParaRPr lang="en-GB" sz="1200">
              <a:solidFill>
                <a:srgbClr val="FFFFFF"/>
              </a:solidFill>
              <a:ea typeface="Calibri"/>
              <a:cs typeface="Calibri"/>
            </a:endParaRPr>
          </a:p>
          <a:p>
            <a:pPr marL="914400" lvl="2" indent="-457200">
              <a:lnSpc>
                <a:spcPct val="90000"/>
              </a:lnSpc>
            </a:pPr>
            <a:r>
              <a:rPr lang="en-GB" sz="1200">
                <a:solidFill>
                  <a:srgbClr val="FFFFFF"/>
                </a:solidFill>
                <a:cs typeface="Calibri"/>
              </a:rPr>
              <a:t>There are already a bunch of independent fitness apps out there</a:t>
            </a:r>
            <a:endParaRPr lang="en-GB" sz="1200">
              <a:solidFill>
                <a:srgbClr val="FFFFFF"/>
              </a:solidFill>
              <a:ea typeface="Calibri"/>
              <a:cs typeface="Calibri"/>
            </a:endParaRPr>
          </a:p>
          <a:p>
            <a:pPr marL="914400" lvl="2" indent="-457200">
              <a:lnSpc>
                <a:spcPct val="90000"/>
              </a:lnSpc>
            </a:pPr>
            <a:r>
              <a:rPr lang="en-GB" sz="1200">
                <a:solidFill>
                  <a:srgbClr val="FFFFFF"/>
                </a:solidFill>
                <a:cs typeface="Calibri"/>
              </a:rPr>
              <a:t>Our client Is a fitness club not a gym providing us uniqueness into the market.</a:t>
            </a:r>
            <a:endParaRPr lang="en-GB" sz="1200">
              <a:solidFill>
                <a:srgbClr val="FFFFFF"/>
              </a:solidFill>
              <a:ea typeface="Calibri"/>
              <a:cs typeface="Calibri"/>
            </a:endParaRPr>
          </a:p>
          <a:p>
            <a:pPr marL="457200" lvl="2" indent="-457200">
              <a:lnSpc>
                <a:spcPct val="90000"/>
              </a:lnSpc>
            </a:pPr>
            <a:endParaRPr lang="en-GB" sz="1200" b="1" u="sng">
              <a:solidFill>
                <a:srgbClr val="FFFFFF"/>
              </a:solidFill>
              <a:cs typeface="Calibri"/>
            </a:endParaRPr>
          </a:p>
          <a:p>
            <a:pPr lvl="1">
              <a:lnSpc>
                <a:spcPct val="90000"/>
              </a:lnSpc>
            </a:pPr>
            <a:endParaRPr lang="en-GB" sz="1200">
              <a:solidFill>
                <a:srgbClr val="FFFFFF"/>
              </a:solidFill>
              <a:cs typeface="Calibri"/>
            </a:endParaRPr>
          </a:p>
          <a:p>
            <a:pPr marL="457200" lvl="1" indent="0">
              <a:lnSpc>
                <a:spcPct val="90000"/>
              </a:lnSpc>
              <a:buNone/>
            </a:pPr>
            <a:endParaRPr lang="en-GB" sz="1200">
              <a:solidFill>
                <a:srgbClr val="FFFFFF"/>
              </a:solidFill>
              <a:cs typeface="Calibri"/>
            </a:endParaRPr>
          </a:p>
          <a:p>
            <a:pPr>
              <a:lnSpc>
                <a:spcPct val="90000"/>
              </a:lnSpc>
            </a:pPr>
            <a:endParaRPr lang="en-GB" sz="1200">
              <a:solidFill>
                <a:srgbClr val="FFFFFF"/>
              </a:solidFill>
              <a:cs typeface="Calibri"/>
            </a:endParaRPr>
          </a:p>
        </p:txBody>
      </p:sp>
      <p:sp>
        <p:nvSpPr>
          <p:cNvPr id="18"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4" name="Picture 4">
            <a:extLst>
              <a:ext uri="{FF2B5EF4-FFF2-40B4-BE49-F238E27FC236}">
                <a16:creationId xmlns:a16="http://schemas.microsoft.com/office/drawing/2014/main" id="{68471D84-D50E-E34A-E5C0-0D71C5EB4749}"/>
              </a:ext>
            </a:extLst>
          </p:cNvPr>
          <p:cNvPicPr>
            <a:picLocks noChangeAspect="1"/>
          </p:cNvPicPr>
          <p:nvPr/>
        </p:nvPicPr>
        <p:blipFill rotWithShape="1">
          <a:blip r:embed="rId3"/>
          <a:srcRect l="29356" r="22335" b="-2"/>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Tree>
    <p:extLst>
      <p:ext uri="{BB962C8B-B14F-4D97-AF65-F5344CB8AC3E}">
        <p14:creationId xmlns:p14="http://schemas.microsoft.com/office/powerpoint/2010/main" val="41379033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pic>
        <p:nvPicPr>
          <p:cNvPr id="6" name="Picture 15">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7" name="Picture 17">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8" name="Rectangle 19">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22" name="Rectangle 21">
            <a:extLst>
              <a:ext uri="{FF2B5EF4-FFF2-40B4-BE49-F238E27FC236}">
                <a16:creationId xmlns:a16="http://schemas.microsoft.com/office/drawing/2014/main" id="{D85D5AA8-773B-469A-8802-9645A4DC9B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75AF42C-C556-454E-B2D3-2C917CB812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2" name="Title 1">
            <a:extLst>
              <a:ext uri="{FF2B5EF4-FFF2-40B4-BE49-F238E27FC236}">
                <a16:creationId xmlns:a16="http://schemas.microsoft.com/office/drawing/2014/main" id="{47D0D0F8-1274-74F1-DAE5-80F1F6A850EF}"/>
              </a:ext>
            </a:extLst>
          </p:cNvPr>
          <p:cNvSpPr>
            <a:spLocks noGrp="1"/>
          </p:cNvSpPr>
          <p:nvPr>
            <p:ph type="title"/>
          </p:nvPr>
        </p:nvSpPr>
        <p:spPr>
          <a:xfrm>
            <a:off x="643467" y="1516019"/>
            <a:ext cx="2541838" cy="3825961"/>
          </a:xfrm>
        </p:spPr>
        <p:txBody>
          <a:bodyPr vert="horz" lIns="91440" tIns="45720" rIns="91440" bIns="45720" rtlCol="0" anchor="t">
            <a:normAutofit/>
          </a:bodyPr>
          <a:lstStyle/>
          <a:p>
            <a:pPr defTabSz="397764"/>
            <a:r>
              <a:rPr lang="en-US" b="0" i="0" kern="1200">
                <a:solidFill>
                  <a:srgbClr val="FFFFFF"/>
                </a:solidFill>
                <a:latin typeface="+mj-lt"/>
                <a:ea typeface="+mj-ea"/>
                <a:cs typeface="+mj-cs"/>
              </a:rPr>
              <a:t>Benefits </a:t>
            </a:r>
            <a:endParaRPr lang="en-US" kern="1200">
              <a:solidFill>
                <a:srgbClr val="FFFFFF"/>
              </a:solidFill>
              <a:latin typeface="+mj-lt"/>
              <a:ea typeface="+mj-ea"/>
              <a:cs typeface="+mj-cs"/>
            </a:endParaRPr>
          </a:p>
        </p:txBody>
      </p:sp>
      <p:sp>
        <p:nvSpPr>
          <p:cNvPr id="3" name="Content Placeholder 2">
            <a:extLst>
              <a:ext uri="{FF2B5EF4-FFF2-40B4-BE49-F238E27FC236}">
                <a16:creationId xmlns:a16="http://schemas.microsoft.com/office/drawing/2014/main" id="{F7AF829B-48DA-61E2-7F4E-2E7320427E00}"/>
              </a:ext>
            </a:extLst>
          </p:cNvPr>
          <p:cNvSpPr>
            <a:spLocks noGrp="1"/>
          </p:cNvSpPr>
          <p:nvPr>
            <p:ph idx="1"/>
          </p:nvPr>
        </p:nvSpPr>
        <p:spPr>
          <a:xfrm>
            <a:off x="3760190" y="1033062"/>
            <a:ext cx="3004840" cy="3825961"/>
          </a:xfrm>
        </p:spPr>
        <p:txBody>
          <a:bodyPr vert="horz" lIns="91440" tIns="45720" rIns="91440" bIns="45720" rtlCol="0" anchor="t">
            <a:noAutofit/>
          </a:bodyPr>
          <a:lstStyle/>
          <a:p>
            <a:pPr marL="0" indent="0" defTabSz="397764">
              <a:spcBef>
                <a:spcPts val="870"/>
              </a:spcBef>
              <a:buNone/>
            </a:pPr>
            <a:r>
              <a:rPr lang="en-US" sz="1392" b="1" i="0" u="sng" kern="1200">
                <a:solidFill>
                  <a:schemeClr val="tx1"/>
                </a:solidFill>
                <a:latin typeface="+mj-lt"/>
                <a:ea typeface="+mj-ea"/>
                <a:cs typeface="+mj-cs"/>
              </a:rPr>
              <a:t>Benefits to the academic area:</a:t>
            </a:r>
            <a:endParaRPr lang="en-US" sz="1392" b="0" i="0" kern="1200">
              <a:solidFill>
                <a:schemeClr val="tx1"/>
              </a:solidFill>
              <a:latin typeface="+mj-lt"/>
              <a:ea typeface="+mj-ea"/>
              <a:cs typeface="Calibri" panose="020F0502020204030204"/>
            </a:endParaRPr>
          </a:p>
          <a:p>
            <a:pPr marL="298323" indent="-298323" defTabSz="397764">
              <a:spcBef>
                <a:spcPts val="870"/>
              </a:spcBef>
            </a:pPr>
            <a:r>
              <a:rPr lang="en-US" sz="1392" b="0" i="0" kern="1200">
                <a:solidFill>
                  <a:schemeClr val="tx1"/>
                </a:solidFill>
                <a:latin typeface="+mj-lt"/>
                <a:ea typeface="+mj-ea"/>
                <a:cs typeface="+mj-cs"/>
              </a:rPr>
              <a:t>Companion fitness app for the community with a more direct goal of building an application that enhances  the experience of the 5AM Club members.</a:t>
            </a:r>
            <a:endParaRPr lang="en-US" sz="1392" b="0" i="0" kern="1200">
              <a:solidFill>
                <a:schemeClr val="tx1"/>
              </a:solidFill>
              <a:latin typeface="+mj-lt"/>
              <a:ea typeface="+mj-ea"/>
              <a:cs typeface="Calibri"/>
            </a:endParaRPr>
          </a:p>
          <a:p>
            <a:pPr marL="298323" indent="-298323" defTabSz="397764">
              <a:spcBef>
                <a:spcPts val="870"/>
              </a:spcBef>
            </a:pPr>
            <a:r>
              <a:rPr lang="en-US" sz="1392" b="0" i="0" kern="1200">
                <a:solidFill>
                  <a:schemeClr val="tx1"/>
                </a:solidFill>
                <a:latin typeface="+mj-lt"/>
                <a:ea typeface="+mj-ea"/>
                <a:cs typeface="+mj-cs"/>
              </a:rPr>
              <a:t>Improve on shortcoming that other fitness applications have.</a:t>
            </a:r>
            <a:endParaRPr lang="en-US" sz="1392" b="0" i="0" kern="1200">
              <a:solidFill>
                <a:schemeClr val="tx1"/>
              </a:solidFill>
              <a:latin typeface="+mj-lt"/>
              <a:ea typeface="+mj-ea"/>
              <a:cs typeface="Calibri"/>
            </a:endParaRPr>
          </a:p>
          <a:p>
            <a:pPr marL="298323" indent="-298323" defTabSz="397764">
              <a:spcBef>
                <a:spcPts val="870"/>
              </a:spcBef>
            </a:pPr>
            <a:r>
              <a:rPr lang="en-US" sz="1392" b="0" i="0" kern="1200">
                <a:solidFill>
                  <a:schemeClr val="tx1"/>
                </a:solidFill>
                <a:latin typeface="+mj-lt"/>
                <a:ea typeface="+mj-ea"/>
                <a:cs typeface="+mj-cs"/>
              </a:rPr>
              <a:t>Lack of certain features and user friendliness</a:t>
            </a:r>
            <a:endParaRPr lang="en-US" sz="1392" b="0" i="0" kern="1200">
              <a:solidFill>
                <a:schemeClr val="tx1"/>
              </a:solidFill>
              <a:latin typeface="+mj-lt"/>
              <a:ea typeface="+mj-ea"/>
              <a:cs typeface="Calibri"/>
            </a:endParaRPr>
          </a:p>
          <a:p>
            <a:pPr marL="0" indent="0" defTabSz="397764">
              <a:spcBef>
                <a:spcPts val="870"/>
              </a:spcBef>
              <a:buNone/>
            </a:pPr>
            <a:r>
              <a:rPr lang="en-US" sz="1392" b="1" i="0" u="sng" kern="1200">
                <a:solidFill>
                  <a:schemeClr val="tx1"/>
                </a:solidFill>
                <a:latin typeface="+mj-lt"/>
                <a:ea typeface="+mj-ea"/>
                <a:cs typeface="+mj-cs"/>
              </a:rPr>
              <a:t>Benefits to the company:</a:t>
            </a:r>
            <a:endParaRPr lang="en-US" sz="1392" b="1" i="0" u="sng" kern="1200">
              <a:solidFill>
                <a:schemeClr val="tx1"/>
              </a:solidFill>
              <a:latin typeface="+mj-lt"/>
              <a:ea typeface="+mj-ea"/>
              <a:cs typeface="Calibri" panose="020F0502020204030204"/>
            </a:endParaRPr>
          </a:p>
          <a:p>
            <a:pPr marL="298323" indent="-298323" defTabSz="397764">
              <a:spcBef>
                <a:spcPts val="870"/>
              </a:spcBef>
            </a:pPr>
            <a:r>
              <a:rPr lang="en-US" sz="1392" b="0" i="0" kern="1200">
                <a:solidFill>
                  <a:schemeClr val="tx1"/>
                </a:solidFill>
                <a:latin typeface="+mj-lt"/>
                <a:ea typeface="+mj-ea"/>
                <a:cs typeface="+mj-cs"/>
              </a:rPr>
              <a:t>Important features into one application</a:t>
            </a:r>
            <a:endParaRPr lang="en-US" sz="1392" b="0" i="0" kern="1200">
              <a:solidFill>
                <a:schemeClr val="tx1"/>
              </a:solidFill>
              <a:latin typeface="+mj-lt"/>
              <a:ea typeface="+mj-ea"/>
              <a:cs typeface="Calibri"/>
            </a:endParaRPr>
          </a:p>
          <a:p>
            <a:pPr marL="298323" indent="-298323" defTabSz="397764">
              <a:spcBef>
                <a:spcPts val="870"/>
              </a:spcBef>
            </a:pPr>
            <a:r>
              <a:rPr lang="en-US" sz="1392" b="0" i="0" kern="1200">
                <a:solidFill>
                  <a:schemeClr val="tx1"/>
                </a:solidFill>
                <a:latin typeface="+mj-lt"/>
                <a:ea typeface="+mj-ea"/>
                <a:cs typeface="+mj-cs"/>
              </a:rPr>
              <a:t>Allow members to manage memberships from their phones at any time</a:t>
            </a:r>
            <a:endParaRPr lang="en-US" sz="1392" b="0" i="0" kern="1200">
              <a:solidFill>
                <a:schemeClr val="tx1"/>
              </a:solidFill>
              <a:latin typeface="+mj-lt"/>
              <a:ea typeface="+mj-ea"/>
              <a:cs typeface="Calibri"/>
            </a:endParaRPr>
          </a:p>
          <a:p>
            <a:pPr marL="298323" indent="-298323" defTabSz="397764">
              <a:spcBef>
                <a:spcPts val="870"/>
              </a:spcBef>
            </a:pPr>
            <a:r>
              <a:rPr lang="en-US" sz="1392" b="0" i="0" kern="1200">
                <a:solidFill>
                  <a:schemeClr val="tx1"/>
                </a:solidFill>
                <a:latin typeface="+mj-lt"/>
                <a:ea typeface="+mj-ea"/>
                <a:cs typeface="+mj-cs"/>
              </a:rPr>
              <a:t>Increased members</a:t>
            </a:r>
            <a:endParaRPr lang="en-US" sz="1392" b="0" i="0" kern="1200">
              <a:solidFill>
                <a:schemeClr val="tx1"/>
              </a:solidFill>
              <a:latin typeface="+mj-lt"/>
              <a:ea typeface="+mj-ea"/>
              <a:cs typeface="Calibri"/>
            </a:endParaRPr>
          </a:p>
          <a:p>
            <a:pPr marL="298323" indent="-298323" defTabSz="397764">
              <a:spcBef>
                <a:spcPts val="870"/>
              </a:spcBef>
            </a:pPr>
            <a:r>
              <a:rPr lang="en-US" sz="1392" b="0" i="0" kern="1200">
                <a:solidFill>
                  <a:schemeClr val="tx1"/>
                </a:solidFill>
                <a:latin typeface="+mj-lt"/>
                <a:ea typeface="+mj-ea"/>
                <a:cs typeface="+mj-cs"/>
              </a:rPr>
              <a:t>Company exposure</a:t>
            </a:r>
            <a:endParaRPr lang="en-US" sz="1392" b="0" i="0" kern="1200">
              <a:solidFill>
                <a:schemeClr val="tx1"/>
              </a:solidFill>
              <a:latin typeface="+mj-lt"/>
              <a:ea typeface="+mj-ea"/>
              <a:cs typeface="Calibri"/>
            </a:endParaRPr>
          </a:p>
          <a:p>
            <a:pPr marL="298323" indent="-298323" defTabSz="397764">
              <a:spcBef>
                <a:spcPts val="870"/>
              </a:spcBef>
            </a:pPr>
            <a:r>
              <a:rPr lang="en-US" sz="1392" b="0" i="0" kern="1200">
                <a:solidFill>
                  <a:schemeClr val="tx1"/>
                </a:solidFill>
                <a:latin typeface="+mj-lt"/>
                <a:ea typeface="+mj-ea"/>
                <a:cs typeface="+mj-cs"/>
              </a:rPr>
              <a:t>Community interest</a:t>
            </a:r>
            <a:endParaRPr lang="en-US" sz="1392" b="0" i="0" kern="1200">
              <a:solidFill>
                <a:schemeClr val="tx1"/>
              </a:solidFill>
              <a:latin typeface="+mj-lt"/>
              <a:ea typeface="+mj-ea"/>
              <a:cs typeface="Calibri"/>
            </a:endParaRPr>
          </a:p>
          <a:p>
            <a:pPr marL="0"/>
            <a:endParaRPr lang="en-US" sz="1300"/>
          </a:p>
        </p:txBody>
      </p:sp>
      <p:sp>
        <p:nvSpPr>
          <p:cNvPr id="4" name="TextBox 3">
            <a:extLst>
              <a:ext uri="{FF2B5EF4-FFF2-40B4-BE49-F238E27FC236}">
                <a16:creationId xmlns:a16="http://schemas.microsoft.com/office/drawing/2014/main" id="{0AE08F1B-0F2A-B21A-0C1C-3819AD26168D}"/>
              </a:ext>
            </a:extLst>
          </p:cNvPr>
          <p:cNvSpPr txBox="1"/>
          <p:nvPr/>
        </p:nvSpPr>
        <p:spPr>
          <a:xfrm>
            <a:off x="7318451" y="1516020"/>
            <a:ext cx="2803556" cy="3825961"/>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defTabSz="795528">
              <a:lnSpc>
                <a:spcPct val="90000"/>
              </a:lnSpc>
              <a:spcAft>
                <a:spcPts val="522"/>
              </a:spcAft>
            </a:pPr>
            <a:r>
              <a:rPr lang="en-US" sz="1392" b="1" u="sng" kern="1200">
                <a:solidFill>
                  <a:schemeClr val="tx1"/>
                </a:solidFill>
                <a:latin typeface="+mn-lt"/>
                <a:ea typeface="+mn-ea"/>
                <a:cs typeface="+mn-cs"/>
              </a:rPr>
              <a:t>Benefits to the researchers:​</a:t>
            </a:r>
            <a:endParaRPr lang="en-US" sz="1392" kern="1200">
              <a:solidFill>
                <a:schemeClr val="tx1"/>
              </a:solidFill>
              <a:latin typeface="+mn-lt"/>
              <a:ea typeface="+mn-ea"/>
              <a:cs typeface="Calibri" panose="020F0502020204030204"/>
            </a:endParaRPr>
          </a:p>
          <a:p>
            <a:pPr indent="-198882" defTabSz="795528">
              <a:lnSpc>
                <a:spcPct val="90000"/>
              </a:lnSpc>
              <a:spcAft>
                <a:spcPts val="522"/>
              </a:spcAft>
              <a:buFont typeface="Arial" panose="020B0604020202020204" pitchFamily="34" charset="0"/>
              <a:buChar char="•"/>
            </a:pPr>
            <a:r>
              <a:rPr lang="en-US" sz="1392" kern="1200">
                <a:solidFill>
                  <a:schemeClr val="tx1"/>
                </a:solidFill>
                <a:latin typeface="+mn-lt"/>
                <a:ea typeface="+mn-ea"/>
                <a:cs typeface="+mn-cs"/>
              </a:rPr>
              <a:t>Learning how to cope working well in a  team​</a:t>
            </a:r>
            <a:endParaRPr lang="en-US" sz="1392" kern="1200">
              <a:solidFill>
                <a:schemeClr val="tx1"/>
              </a:solidFill>
              <a:latin typeface="+mn-lt"/>
              <a:ea typeface="+mn-ea"/>
              <a:cs typeface="Calibri"/>
            </a:endParaRPr>
          </a:p>
          <a:p>
            <a:pPr indent="-198882" defTabSz="795528">
              <a:lnSpc>
                <a:spcPct val="90000"/>
              </a:lnSpc>
              <a:spcAft>
                <a:spcPts val="522"/>
              </a:spcAft>
              <a:buFont typeface="Arial" panose="020B0604020202020204" pitchFamily="34" charset="0"/>
              <a:buChar char="•"/>
            </a:pPr>
            <a:r>
              <a:rPr lang="en-US" sz="1392" kern="1200">
                <a:solidFill>
                  <a:schemeClr val="tx1"/>
                </a:solidFill>
                <a:latin typeface="+mn-lt"/>
                <a:ea typeface="+mn-ea"/>
                <a:cs typeface="+mn-cs"/>
              </a:rPr>
              <a:t>The development of this application  can be great on our  portfolio​</a:t>
            </a:r>
            <a:endParaRPr lang="en-US" sz="1392" kern="1200">
              <a:solidFill>
                <a:schemeClr val="tx1"/>
              </a:solidFill>
              <a:latin typeface="+mn-lt"/>
              <a:ea typeface="+mn-ea"/>
              <a:cs typeface="Calibri"/>
            </a:endParaRPr>
          </a:p>
          <a:p>
            <a:pPr indent="-198882" defTabSz="795528">
              <a:lnSpc>
                <a:spcPct val="90000"/>
              </a:lnSpc>
              <a:spcAft>
                <a:spcPts val="522"/>
              </a:spcAft>
              <a:buFont typeface="Arial" panose="020B0604020202020204" pitchFamily="34" charset="0"/>
              <a:buChar char="•"/>
            </a:pPr>
            <a:r>
              <a:rPr lang="en-US" sz="1392" kern="1200">
                <a:solidFill>
                  <a:schemeClr val="tx1"/>
                </a:solidFill>
                <a:latin typeface="+mn-lt"/>
                <a:ea typeface="+mn-ea"/>
                <a:cs typeface="+mn-cs"/>
              </a:rPr>
              <a:t>Learning new tools and technologies​</a:t>
            </a:r>
            <a:endParaRPr lang="en-US" sz="1392" kern="1200">
              <a:solidFill>
                <a:schemeClr val="tx1"/>
              </a:solidFill>
              <a:latin typeface="+mn-lt"/>
              <a:ea typeface="+mn-ea"/>
              <a:cs typeface="Calibri"/>
            </a:endParaRPr>
          </a:p>
          <a:p>
            <a:pPr marL="397764" lvl="1" indent="-198882" defTabSz="795528">
              <a:lnSpc>
                <a:spcPct val="90000"/>
              </a:lnSpc>
              <a:spcAft>
                <a:spcPts val="522"/>
              </a:spcAft>
              <a:buFont typeface="Arial" panose="020B0604020202020204" pitchFamily="34" charset="0"/>
              <a:buChar char="•"/>
            </a:pPr>
            <a:r>
              <a:rPr lang="en-US" sz="1392" kern="1200">
                <a:solidFill>
                  <a:schemeClr val="tx1"/>
                </a:solidFill>
                <a:latin typeface="+mn-lt"/>
                <a:ea typeface="+mn-ea"/>
                <a:cs typeface="+mn-cs"/>
              </a:rPr>
              <a:t>Kotlin​</a:t>
            </a:r>
            <a:endParaRPr lang="en-US" sz="1392" kern="1200">
              <a:solidFill>
                <a:schemeClr val="tx1"/>
              </a:solidFill>
              <a:latin typeface="+mn-lt"/>
              <a:ea typeface="+mn-ea"/>
              <a:cs typeface="Calibri"/>
            </a:endParaRPr>
          </a:p>
          <a:p>
            <a:pPr marL="397764" lvl="1" indent="-198882" defTabSz="795528">
              <a:lnSpc>
                <a:spcPct val="90000"/>
              </a:lnSpc>
              <a:spcAft>
                <a:spcPts val="522"/>
              </a:spcAft>
              <a:buFont typeface="Arial" panose="020B0604020202020204" pitchFamily="34" charset="0"/>
              <a:buChar char="•"/>
            </a:pPr>
            <a:r>
              <a:rPr lang="en-US" sz="1392" kern="1200">
                <a:solidFill>
                  <a:schemeClr val="tx1"/>
                </a:solidFill>
                <a:latin typeface="+mn-lt"/>
                <a:ea typeface="+mn-ea"/>
                <a:cs typeface="+mn-cs"/>
              </a:rPr>
              <a:t>Android Studio​</a:t>
            </a:r>
            <a:endParaRPr lang="en-US" sz="1392" kern="1200">
              <a:solidFill>
                <a:schemeClr val="tx1"/>
              </a:solidFill>
              <a:latin typeface="+mn-lt"/>
              <a:ea typeface="+mn-ea"/>
              <a:cs typeface="Calibri"/>
            </a:endParaRPr>
          </a:p>
          <a:p>
            <a:pPr marL="397764" lvl="1" indent="-198882" defTabSz="795528">
              <a:lnSpc>
                <a:spcPct val="90000"/>
              </a:lnSpc>
              <a:spcAft>
                <a:spcPts val="522"/>
              </a:spcAft>
              <a:buFont typeface="Arial" panose="020B0604020202020204" pitchFamily="34" charset="0"/>
              <a:buChar char="•"/>
            </a:pPr>
            <a:r>
              <a:rPr lang="en-US" sz="1392" kern="1200">
                <a:solidFill>
                  <a:schemeClr val="tx1"/>
                </a:solidFill>
                <a:latin typeface="+mn-lt"/>
                <a:ea typeface="+mn-ea"/>
                <a:cs typeface="+mn-cs"/>
              </a:rPr>
              <a:t>Firebase​</a:t>
            </a:r>
            <a:endParaRPr lang="en-US" sz="1600">
              <a:ea typeface="Calibri"/>
              <a:cs typeface="Calibri"/>
            </a:endParaRPr>
          </a:p>
        </p:txBody>
      </p:sp>
    </p:spTree>
    <p:extLst>
      <p:ext uri="{BB962C8B-B14F-4D97-AF65-F5344CB8AC3E}">
        <p14:creationId xmlns:p14="http://schemas.microsoft.com/office/powerpoint/2010/main" val="651174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09009-2BFA-C50E-43E5-1B4AD096D807}"/>
              </a:ext>
            </a:extLst>
          </p:cNvPr>
          <p:cNvSpPr>
            <a:spLocks noGrp="1"/>
          </p:cNvSpPr>
          <p:nvPr>
            <p:ph type="title"/>
          </p:nvPr>
        </p:nvSpPr>
        <p:spPr/>
        <p:txBody>
          <a:bodyPr/>
          <a:lstStyle/>
          <a:p>
            <a:r>
              <a:rPr lang="en-US"/>
              <a:t>Methodology</a:t>
            </a:r>
            <a:endParaRPr lang="de-DE"/>
          </a:p>
        </p:txBody>
      </p:sp>
      <p:sp>
        <p:nvSpPr>
          <p:cNvPr id="3" name="Content Placeholder 2">
            <a:extLst>
              <a:ext uri="{FF2B5EF4-FFF2-40B4-BE49-F238E27FC236}">
                <a16:creationId xmlns:a16="http://schemas.microsoft.com/office/drawing/2014/main" id="{20C45B26-0E34-2DFD-7E5E-C49F94029BC3}"/>
              </a:ext>
            </a:extLst>
          </p:cNvPr>
          <p:cNvSpPr>
            <a:spLocks noGrp="1"/>
          </p:cNvSpPr>
          <p:nvPr>
            <p:ph idx="1"/>
          </p:nvPr>
        </p:nvSpPr>
        <p:spPr/>
        <p:txBody>
          <a:bodyPr>
            <a:normAutofit fontScale="92500" lnSpcReduction="10000"/>
          </a:bodyPr>
          <a:lstStyle/>
          <a:p>
            <a:r>
              <a:rPr lang="en-US"/>
              <a:t>Agile and Iterative approach.</a:t>
            </a:r>
          </a:p>
          <a:p>
            <a:r>
              <a:rPr lang="en-US"/>
              <a:t>The application was divided into core features.</a:t>
            </a:r>
          </a:p>
          <a:p>
            <a:r>
              <a:rPr lang="en-US"/>
              <a:t>Each feature underwent multiple iterations.</a:t>
            </a:r>
          </a:p>
          <a:p>
            <a:r>
              <a:rPr lang="en-US"/>
              <a:t>The team had a meeting every week to review progress and set new goals. SCRUM like approach.</a:t>
            </a:r>
          </a:p>
          <a:p>
            <a:r>
              <a:rPr lang="en-US"/>
              <a:t>Git and GitHub was used to make collaboration easy.</a:t>
            </a:r>
          </a:p>
          <a:p>
            <a:r>
              <a:rPr lang="en-US"/>
              <a:t>Each core feature was developed on a separate branch.</a:t>
            </a:r>
          </a:p>
          <a:p>
            <a:r>
              <a:rPr lang="en-US"/>
              <a:t>After completion it was merged into a testing branch for testing.</a:t>
            </a:r>
          </a:p>
          <a:p>
            <a:r>
              <a:rPr lang="en-US"/>
              <a:t>Finally, after the testing branch had passed all the tests, it was merged into the main branch.</a:t>
            </a:r>
            <a:endParaRPr lang="de-DE"/>
          </a:p>
        </p:txBody>
      </p:sp>
    </p:spTree>
    <p:extLst>
      <p:ext uri="{BB962C8B-B14F-4D97-AF65-F5344CB8AC3E}">
        <p14:creationId xmlns:p14="http://schemas.microsoft.com/office/powerpoint/2010/main" val="5924987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TotalTime>3</TotalTime>
  <Words>1692</Words>
  <Application>Microsoft Office PowerPoint</Application>
  <PresentationFormat>Widescreen</PresentationFormat>
  <Paragraphs>212</Paragraphs>
  <Slides>36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Calibri Light</vt:lpstr>
      <vt:lpstr>Century Gothic</vt:lpstr>
      <vt:lpstr>Wingdings 3</vt:lpstr>
      <vt:lpstr>Ion</vt:lpstr>
      <vt:lpstr>Mobile Application Research Project</vt:lpstr>
      <vt:lpstr>Introduction</vt:lpstr>
      <vt:lpstr>Company background:</vt:lpstr>
      <vt:lpstr>RESEARCH OVERVIEW</vt:lpstr>
      <vt:lpstr>Aims &amp; Objectives</vt:lpstr>
      <vt:lpstr>Problem Statements &amp; Solutions</vt:lpstr>
      <vt:lpstr>Overview | Justification | Benefits</vt:lpstr>
      <vt:lpstr>Benefits </vt:lpstr>
      <vt:lpstr>Methodology</vt:lpstr>
      <vt:lpstr>App Design</vt:lpstr>
      <vt:lpstr>Implementation Issues and Prototypes</vt:lpstr>
      <vt:lpstr>Implementation Issues and Prototypes</vt:lpstr>
      <vt:lpstr>Research Results:</vt:lpstr>
      <vt:lpstr>Research Analysis &amp; Recommendations:</vt:lpstr>
      <vt:lpstr>LAYOUTS AND INTERACTIONS</vt:lpstr>
      <vt:lpstr>LOGIN SECTION</vt:lpstr>
      <vt:lpstr>PowerPoint Presentation</vt:lpstr>
      <vt:lpstr>PowerPoint Presentation</vt:lpstr>
      <vt:lpstr>REGISTER SECTION</vt:lpstr>
      <vt:lpstr>PowerPoint Presentation</vt:lpstr>
      <vt:lpstr>PowerPoint Presentation</vt:lpstr>
      <vt:lpstr>Home Page</vt:lpstr>
      <vt:lpstr>Home Page Calendar Section</vt:lpstr>
      <vt:lpstr>PowerPoint Presentation</vt:lpstr>
      <vt:lpstr>PowerPoint Presentation</vt:lpstr>
      <vt:lpstr>HOME PAGE CLUBS SECTION</vt:lpstr>
      <vt:lpstr>PROFILE PAGE</vt:lpstr>
      <vt:lpstr>UTILITIES PAGE</vt:lpstr>
      <vt:lpstr>Workouts Page</vt:lpstr>
      <vt:lpstr>PowerPoint Presentation</vt:lpstr>
      <vt:lpstr>DATA STORAGE</vt:lpstr>
      <vt:lpstr>DATABASE STORAGE</vt:lpstr>
      <vt:lpstr>DATABASE STORAGE</vt:lpstr>
      <vt:lpstr>DATABASE STORAGE</vt:lpstr>
      <vt:lpstr>DATABASE STORAGE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Etienne T</cp:lastModifiedBy>
  <cp:revision>1</cp:revision>
  <dcterms:created xsi:type="dcterms:W3CDTF">2023-06-28T14:11:26Z</dcterms:created>
  <dcterms:modified xsi:type="dcterms:W3CDTF">2023-07-25T10:27:09Z</dcterms:modified>
</cp:coreProperties>
</file>